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4"/>
  </p:notesMasterIdLst>
  <p:sldIdLst>
    <p:sldId id="256" r:id="rId2"/>
    <p:sldId id="265" r:id="rId3"/>
    <p:sldId id="266" r:id="rId4"/>
    <p:sldId id="345" r:id="rId5"/>
    <p:sldId id="278" r:id="rId6"/>
    <p:sldId id="317" r:id="rId7"/>
    <p:sldId id="311" r:id="rId8"/>
    <p:sldId id="312" r:id="rId9"/>
    <p:sldId id="283" r:id="rId10"/>
    <p:sldId id="274" r:id="rId11"/>
    <p:sldId id="348" r:id="rId12"/>
    <p:sldId id="347" r:id="rId1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Playfair Display" panose="00000500000000000000" pitchFamily="2" charset="0"/>
      <p:regular r:id="rId19"/>
      <p:bold r:id="rId20"/>
      <p:italic r:id="rId21"/>
      <p:boldItalic r:id="rId22"/>
    </p:embeddedFont>
    <p:embeddedFont>
      <p:font typeface="Roboto Condensed Light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1738C7-7E15-4352-994A-184BF26FAE5F}">
  <a:tblStyle styleId="{451738C7-7E15-4352-994A-184BF26FA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0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24a92be2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24a92be2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9936389a8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9936389a85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40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9936389a8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9936389a85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1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d5fefc67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d5fefc67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87e4aa072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387e4aa072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87e4aa072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387e4aa072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15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387e4aa072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387e4aa072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9936389a8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9936389a85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8d6673586f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8d6673586f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8d6673586f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8d6673586f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9b3761aa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9b3761aa2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4"/>
          <p:cNvSpPr/>
          <p:nvPr/>
        </p:nvSpPr>
        <p:spPr>
          <a:xfrm>
            <a:off x="5896500" y="-6400"/>
            <a:ext cx="324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4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title" hasCustomPrompt="1"/>
          </p:nvPr>
        </p:nvSpPr>
        <p:spPr>
          <a:xfrm>
            <a:off x="1493150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10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44"/>
          <p:cNvSpPr txBox="1">
            <a:spLocks noGrp="1"/>
          </p:cNvSpPr>
          <p:nvPr>
            <p:ph type="subTitle" idx="1"/>
          </p:nvPr>
        </p:nvSpPr>
        <p:spPr>
          <a:xfrm>
            <a:off x="1493300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title" idx="2" hasCustomPrompt="1"/>
          </p:nvPr>
        </p:nvSpPr>
        <p:spPr>
          <a:xfrm>
            <a:off x="4686675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10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44"/>
          <p:cNvSpPr txBox="1">
            <a:spLocks noGrp="1"/>
          </p:cNvSpPr>
          <p:nvPr>
            <p:ph type="subTitle" idx="3"/>
          </p:nvPr>
        </p:nvSpPr>
        <p:spPr>
          <a:xfrm>
            <a:off x="4686825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title" idx="4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/>
          <p:nvPr/>
        </p:nvSpPr>
        <p:spPr>
          <a:xfrm>
            <a:off x="0" y="0"/>
            <a:ext cx="246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1"/>
          <p:cNvSpPr/>
          <p:nvPr/>
        </p:nvSpPr>
        <p:spPr>
          <a:xfrm flipH="1">
            <a:off x="2326200" y="1459050"/>
            <a:ext cx="6817800" cy="222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/>
          <p:nvPr/>
        </p:nvSpPr>
        <p:spPr>
          <a:xfrm flipH="1">
            <a:off x="177" y="0"/>
            <a:ext cx="484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2"/>
          <p:cNvSpPr/>
          <p:nvPr/>
        </p:nvSpPr>
        <p:spPr>
          <a:xfrm flipH="1">
            <a:off x="8406475" y="0"/>
            <a:ext cx="737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13225" y="868676"/>
            <a:ext cx="4915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71405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/>
          <p:nvPr/>
        </p:nvSpPr>
        <p:spPr>
          <a:xfrm>
            <a:off x="457205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5440675" y="1569948"/>
            <a:ext cx="2990100" cy="8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5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ubTitle" idx="1"/>
          </p:nvPr>
        </p:nvSpPr>
        <p:spPr>
          <a:xfrm>
            <a:off x="5440525" y="2439495"/>
            <a:ext cx="29901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713375" y="1735300"/>
            <a:ext cx="29901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713225" y="2312000"/>
            <a:ext cx="2990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bg>
      <p:bgPr>
        <a:solidFill>
          <a:schemeClr val="dk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7717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211440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BLANK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/>
          <p:nvPr/>
        </p:nvSpPr>
        <p:spPr>
          <a:xfrm flipH="1">
            <a:off x="0" y="0"/>
            <a:ext cx="2615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 flipH="1">
            <a:off x="4571571" y="2537850"/>
            <a:ext cx="35478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 flipH="1">
            <a:off x="4571571" y="1595850"/>
            <a:ext cx="3545400" cy="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9pPr>
          </a:lstStyle>
          <a:p>
            <a:endParaRPr/>
          </a:p>
        </p:txBody>
      </p:sp>
      <p:sp>
        <p:nvSpPr>
          <p:cNvPr id="152" name="Google Shape;152;p32"/>
          <p:cNvSpPr>
            <a:spLocks noGrp="1"/>
          </p:cNvSpPr>
          <p:nvPr>
            <p:ph type="pic" idx="2"/>
          </p:nvPr>
        </p:nvSpPr>
        <p:spPr>
          <a:xfrm>
            <a:off x="1031350" y="539500"/>
            <a:ext cx="3185400" cy="40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/>
          <p:nvPr/>
        </p:nvSpPr>
        <p:spPr>
          <a:xfrm flipH="1">
            <a:off x="8430850" y="-35875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/>
          <p:nvPr/>
        </p:nvSpPr>
        <p:spPr>
          <a:xfrm>
            <a:off x="-32400" y="-28700"/>
            <a:ext cx="92088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5"/>
          <p:cNvSpPr/>
          <p:nvPr/>
        </p:nvSpPr>
        <p:spPr>
          <a:xfrm rot="10800000">
            <a:off x="-79050" y="4606700"/>
            <a:ext cx="93021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fair Display"/>
              <a:buNone/>
              <a:defRPr sz="2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71" r:id="rId4"/>
    <p:sldLayoutId id="2147483672" r:id="rId5"/>
    <p:sldLayoutId id="2147483675" r:id="rId6"/>
    <p:sldLayoutId id="2147483677" r:id="rId7"/>
    <p:sldLayoutId id="2147483678" r:id="rId8"/>
    <p:sldLayoutId id="2147483681" r:id="rId9"/>
    <p:sldLayoutId id="2147483690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Emjxobvb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les-lacs-du-connemara/9d1ee8bd-5d61-4e82-b387-0bd3a53a247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lacs du Connemara</a:t>
            </a:r>
            <a:endParaRPr/>
          </a:p>
        </p:txBody>
      </p:sp>
      <p:sp>
        <p:nvSpPr>
          <p:cNvPr id="333" name="Google Shape;333;p56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Lotte Terrones</a:t>
            </a:r>
            <a:endParaRPr/>
          </a:p>
        </p:txBody>
      </p:sp>
      <p:pic>
        <p:nvPicPr>
          <p:cNvPr id="3" name="Afbeelding 2" descr="Afbeelding met persoon, person, muziek, kostuum&#10;&#10;Automatisch gegenereerde beschrijving">
            <a:extLst>
              <a:ext uri="{FF2B5EF4-FFF2-40B4-BE49-F238E27FC236}">
                <a16:creationId xmlns:a16="http://schemas.microsoft.com/office/drawing/2014/main" id="{507CC0C0-DBA0-419B-4B44-30CF98D5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" y="747344"/>
            <a:ext cx="3648812" cy="364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4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Wikipedia</a:t>
            </a:r>
            <a:endParaRPr sz="1800"/>
          </a:p>
        </p:txBody>
      </p:sp>
      <p:sp>
        <p:nvSpPr>
          <p:cNvPr id="571" name="Google Shape;571;p74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LyricFind</a:t>
            </a:r>
            <a:endParaRPr/>
          </a:p>
        </p:txBody>
      </p:sp>
      <p:sp>
        <p:nvSpPr>
          <p:cNvPr id="572" name="Google Shape;572;p74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573" name="Google Shape;573;p74"/>
          <p:cNvSpPr txBox="1">
            <a:spLocks noGrp="1"/>
          </p:cNvSpPr>
          <p:nvPr>
            <p:ph type="subTitle" idx="3"/>
          </p:nvPr>
        </p:nvSpPr>
        <p:spPr>
          <a:xfrm>
            <a:off x="4893617" y="1793975"/>
            <a:ext cx="30054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2</a:t>
            </a:r>
            <a:endParaRPr sz="3200"/>
          </a:p>
        </p:txBody>
      </p:sp>
      <p:cxnSp>
        <p:nvCxnSpPr>
          <p:cNvPr id="574" name="Google Shape;574;p74"/>
          <p:cNvCxnSpPr/>
          <p:nvPr/>
        </p:nvCxnSpPr>
        <p:spPr>
          <a:xfrm rot="10800000" flipH="1">
            <a:off x="5867900" y="2463986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74"/>
          <p:cNvCxnSpPr/>
          <p:nvPr/>
        </p:nvCxnSpPr>
        <p:spPr>
          <a:xfrm rot="10800000" flipH="1">
            <a:off x="2221175" y="2463973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6" name="Google Shape;576;p74"/>
          <p:cNvSpPr txBox="1">
            <a:spLocks noGrp="1"/>
          </p:cNvSpPr>
          <p:nvPr>
            <p:ph type="subTitle" idx="1"/>
          </p:nvPr>
        </p:nvSpPr>
        <p:spPr>
          <a:xfrm>
            <a:off x="1244988" y="1793975"/>
            <a:ext cx="30087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17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Link Video</a:t>
            </a:r>
            <a:endParaRPr sz="2800"/>
          </a:p>
        </p:txBody>
      </p:sp>
      <p:sp>
        <p:nvSpPr>
          <p:cNvPr id="1839" name="Google Shape;1839;p117"/>
          <p:cNvSpPr txBox="1">
            <a:spLocks noGrp="1"/>
          </p:cNvSpPr>
          <p:nvPr>
            <p:ph type="body" idx="1"/>
          </p:nvPr>
        </p:nvSpPr>
        <p:spPr>
          <a:xfrm>
            <a:off x="2544371" y="2383753"/>
            <a:ext cx="4055257" cy="375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>
                <a:hlinkClick r:id="rId3"/>
              </a:rPr>
              <a:t>https://www.youtube.com/watch?v=bpEmjxobvbY</a:t>
            </a:r>
            <a:endParaRPr lang="nl-B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858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17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Link kahoot</a:t>
            </a:r>
            <a:endParaRPr sz="2800"/>
          </a:p>
        </p:txBody>
      </p:sp>
      <p:sp>
        <p:nvSpPr>
          <p:cNvPr id="1839" name="Google Shape;1839;p117"/>
          <p:cNvSpPr txBox="1">
            <a:spLocks noGrp="1"/>
          </p:cNvSpPr>
          <p:nvPr>
            <p:ph type="body" idx="1"/>
          </p:nvPr>
        </p:nvSpPr>
        <p:spPr>
          <a:xfrm>
            <a:off x="856809" y="2383753"/>
            <a:ext cx="7717500" cy="375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>
                <a:hlinkClick r:id="rId3"/>
              </a:rPr>
              <a:t>https://create.kahoot.it/share/les-lacs-du-connemara/9d1ee8bd-5d61-4e82-b387-0bd3a53a247e</a:t>
            </a:r>
            <a:endParaRPr lang="nl-B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495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5"/>
          <p:cNvSpPr txBox="1">
            <a:spLocks noGrp="1"/>
          </p:cNvSpPr>
          <p:nvPr>
            <p:ph type="title"/>
          </p:nvPr>
        </p:nvSpPr>
        <p:spPr>
          <a:xfrm>
            <a:off x="713225" y="868676"/>
            <a:ext cx="4915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Info</a:t>
            </a:r>
            <a:endParaRPr/>
          </a:p>
        </p:txBody>
      </p:sp>
      <p:sp>
        <p:nvSpPr>
          <p:cNvPr id="451" name="Google Shape;451;p65"/>
          <p:cNvSpPr txBox="1">
            <a:spLocks noGrp="1"/>
          </p:cNvSpPr>
          <p:nvPr>
            <p:ph type="body" idx="1"/>
          </p:nvPr>
        </p:nvSpPr>
        <p:spPr>
          <a:xfrm>
            <a:off x="713225" y="1554725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 sz="1600"/>
              <a:t>Hitsingle Michel Sardou</a:t>
            </a:r>
            <a:endParaRPr sz="16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 sz="1600"/>
              <a:t>Décembre 1981</a:t>
            </a:r>
            <a:endParaRPr sz="16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 sz="1600"/>
              <a:t>Onzième album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 sz="1600"/>
              <a:t>Pierre Delanoë: le texte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 sz="1600"/>
              <a:t>Jacques Revaux: la musique</a:t>
            </a:r>
          </a:p>
        </p:txBody>
      </p:sp>
      <p:sp>
        <p:nvSpPr>
          <p:cNvPr id="455" name="Google Shape;455;p65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09;p61">
            <a:extLst>
              <a:ext uri="{FF2B5EF4-FFF2-40B4-BE49-F238E27FC236}">
                <a16:creationId xmlns:a16="http://schemas.microsoft.com/office/drawing/2014/main" id="{5182A20A-C3D4-F91F-90BA-2038DAE77C80}"/>
              </a:ext>
            </a:extLst>
          </p:cNvPr>
          <p:cNvSpPr txBox="1">
            <a:spLocks/>
          </p:cNvSpPr>
          <p:nvPr/>
        </p:nvSpPr>
        <p:spPr>
          <a:xfrm>
            <a:off x="1118439" y="3813215"/>
            <a:ext cx="2743201" cy="64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  <a:defRPr sz="2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nl-BE"/>
              <a:t>P</a:t>
            </a:r>
            <a:r>
              <a:rPr lang="en"/>
              <a:t>remière place!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40CFBE-7513-56EA-C2B2-1AE53310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1676"/>
            <a:ext cx="4421382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 chanson</a:t>
            </a:r>
            <a:endParaRPr/>
          </a:p>
        </p:txBody>
      </p:sp>
      <p:sp>
        <p:nvSpPr>
          <p:cNvPr id="461" name="Google Shape;461;p66"/>
          <p:cNvSpPr txBox="1">
            <a:spLocks noGrp="1"/>
          </p:cNvSpPr>
          <p:nvPr>
            <p:ph type="body" idx="1"/>
          </p:nvPr>
        </p:nvSpPr>
        <p:spPr>
          <a:xfrm>
            <a:off x="211440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Région Irlandaise du Connemara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La nature sauvage et les legendes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Oliver Cromwell, …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N</a:t>
            </a:r>
            <a:r>
              <a:rPr lang="en"/>
              <a:t>oms de famille typiquement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6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 chanson</a:t>
            </a:r>
            <a:endParaRPr/>
          </a:p>
        </p:txBody>
      </p:sp>
      <p:sp>
        <p:nvSpPr>
          <p:cNvPr id="461" name="Google Shape;461;p66"/>
          <p:cNvSpPr txBox="1">
            <a:spLocks noGrp="1"/>
          </p:cNvSpPr>
          <p:nvPr>
            <p:ph type="body" idx="1"/>
          </p:nvPr>
        </p:nvSpPr>
        <p:spPr>
          <a:xfrm>
            <a:off x="211440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2 min un morceau instumental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L’orchestre symphonique de Londres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C</a:t>
            </a:r>
            <a:r>
              <a:rPr lang="en"/>
              <a:t>onstruction inhabituelle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l-BE"/>
              <a:t>Agite un mouchoir</a:t>
            </a:r>
            <a:endParaRPr/>
          </a:p>
        </p:txBody>
      </p:sp>
      <p:sp>
        <p:nvSpPr>
          <p:cNvPr id="465" name="Google Shape;465;p66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019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8"/>
          <p:cNvSpPr txBox="1">
            <a:spLocks noGrp="1"/>
          </p:cNvSpPr>
          <p:nvPr>
            <p:ph type="subTitle" idx="1"/>
          </p:nvPr>
        </p:nvSpPr>
        <p:spPr>
          <a:xfrm flipH="1">
            <a:off x="4571571" y="2915701"/>
            <a:ext cx="35478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Willy Sommers: ‘Vogelvrij’</a:t>
            </a:r>
            <a:endParaRPr/>
          </a:p>
        </p:txBody>
      </p:sp>
      <p:sp>
        <p:nvSpPr>
          <p:cNvPr id="620" name="Google Shape;620;p78"/>
          <p:cNvSpPr txBox="1">
            <a:spLocks noGrp="1"/>
          </p:cNvSpPr>
          <p:nvPr>
            <p:ph type="title"/>
          </p:nvPr>
        </p:nvSpPr>
        <p:spPr>
          <a:xfrm flipH="1">
            <a:off x="4571571" y="1595850"/>
            <a:ext cx="3545400" cy="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Covers</a:t>
            </a:r>
            <a:endParaRPr sz="3600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F5A12011-0CB6-6436-89B6-1D10A34B0FF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0801" r="10801"/>
          <a:stretch>
            <a:fillRect/>
          </a:stretch>
        </p:blipFill>
        <p:spPr>
          <a:xfrm>
            <a:off x="947738" y="539750"/>
            <a:ext cx="3186112" cy="4064000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17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Le chanteur</a:t>
            </a:r>
            <a:endParaRPr sz="2800"/>
          </a:p>
        </p:txBody>
      </p:sp>
      <p:sp>
        <p:nvSpPr>
          <p:cNvPr id="1839" name="Google Shape;1839;p117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7717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/>
              <a:t>Le chanteur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marR="50800" lvl="0" indent="-292100" algn="l" rtl="0">
              <a:spcBef>
                <a:spcPts val="600"/>
              </a:spcBef>
              <a:spcAft>
                <a:spcPts val="600"/>
              </a:spcAft>
              <a:buSzPts val="1000"/>
              <a:buChar char="●"/>
            </a:pPr>
            <a:r>
              <a:rPr lang="nl-BE" sz="1600">
                <a:uFill>
                  <a:noFill/>
                </a:uFill>
              </a:rPr>
              <a:t>Paris en 1947</a:t>
            </a:r>
            <a:endParaRPr sz="1600"/>
          </a:p>
          <a:p>
            <a:pPr marL="457200" marR="50800" lvl="0" indent="-292100" algn="l" rtl="0">
              <a:spcBef>
                <a:spcPts val="600"/>
              </a:spcBef>
              <a:spcAft>
                <a:spcPts val="600"/>
              </a:spcAft>
              <a:buSzPts val="1000"/>
              <a:buChar char="●"/>
            </a:pPr>
            <a:r>
              <a:rPr lang="nl-BE" sz="1600">
                <a:uFill>
                  <a:noFill/>
                </a:uFill>
              </a:rPr>
              <a:t>Chanteur, chansonnier, acteur</a:t>
            </a:r>
            <a:endParaRPr sz="1600"/>
          </a:p>
          <a:p>
            <a:pPr marL="457200" marR="50800" lvl="0" indent="-292100" algn="l" rtl="0">
              <a:spcBef>
                <a:spcPts val="600"/>
              </a:spcBef>
              <a:spcAft>
                <a:spcPts val="600"/>
              </a:spcAft>
              <a:buSzPts val="1000"/>
              <a:buChar char="●"/>
            </a:pPr>
            <a:r>
              <a:rPr lang="nl-BE" sz="1600">
                <a:uFill>
                  <a:noFill/>
                </a:uFill>
              </a:rPr>
              <a:t>Parents: célèbres</a:t>
            </a:r>
            <a:endParaRPr sz="1600"/>
          </a:p>
          <a:p>
            <a:pPr marL="457200" marR="50800" lvl="0" indent="-292100" algn="l" rtl="0">
              <a:spcBef>
                <a:spcPts val="600"/>
              </a:spcBef>
              <a:spcAft>
                <a:spcPts val="600"/>
              </a:spcAft>
              <a:buSzPts val="1000"/>
              <a:buChar char="●"/>
            </a:pPr>
            <a:r>
              <a:rPr lang="nl-BE" sz="1600">
                <a:uFill>
                  <a:noFill/>
                </a:uFill>
              </a:rPr>
              <a:t>Chansons: la vie et l’amour</a:t>
            </a:r>
            <a:endParaRPr sz="1600"/>
          </a:p>
          <a:p>
            <a:pPr marL="457200" marR="50800" lvl="0" indent="-292100" algn="l" rtl="0">
              <a:spcBef>
                <a:spcPts val="600"/>
              </a:spcBef>
              <a:spcAft>
                <a:spcPts val="600"/>
              </a:spcAft>
              <a:buSzPts val="1000"/>
              <a:buChar char="●"/>
            </a:pPr>
            <a:r>
              <a:rPr lang="nl-BE" sz="1600">
                <a:uFill>
                  <a:noFill/>
                </a:uFill>
              </a:rPr>
              <a:t>Autres chansons: inspiration politique</a:t>
            </a:r>
            <a:endParaRPr sz="1600"/>
          </a:p>
          <a:p>
            <a:pPr marL="457200" marR="50800" lvl="0" indent="-292100" algn="l" rtl="0">
              <a:spcBef>
                <a:spcPts val="600"/>
              </a:spcBef>
              <a:spcAft>
                <a:spcPts val="600"/>
              </a:spcAft>
              <a:buSzPts val="1000"/>
              <a:buChar char="●"/>
            </a:pPr>
            <a:r>
              <a:rPr lang="nl-BE" sz="1600">
                <a:uFill>
                  <a:noFill/>
                </a:uFill>
              </a:rPr>
              <a:t>500 chansons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0BFD044-F838-76BC-8DAE-A6FEDE3B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06" y="1281860"/>
            <a:ext cx="3082217" cy="323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11"/>
          <p:cNvSpPr txBox="1">
            <a:spLocks noGrp="1"/>
          </p:cNvSpPr>
          <p:nvPr>
            <p:ph type="title"/>
          </p:nvPr>
        </p:nvSpPr>
        <p:spPr>
          <a:xfrm>
            <a:off x="5440675" y="1569948"/>
            <a:ext cx="2990100" cy="8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Mots difficiles</a:t>
            </a:r>
            <a:endParaRPr/>
          </a:p>
        </p:txBody>
      </p:sp>
      <p:sp>
        <p:nvSpPr>
          <p:cNvPr id="1355" name="Google Shape;1355;p111"/>
          <p:cNvSpPr txBox="1">
            <a:spLocks noGrp="1"/>
          </p:cNvSpPr>
          <p:nvPr>
            <p:ph type="subTitle" idx="1"/>
          </p:nvPr>
        </p:nvSpPr>
        <p:spPr>
          <a:xfrm>
            <a:off x="5440525" y="2439495"/>
            <a:ext cx="29901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La paix de l’âme: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/>
              <a:t>G</a:t>
            </a:r>
            <a:r>
              <a:rPr lang="en"/>
              <a:t>emoedsrust, vrede van de ziel</a:t>
            </a:r>
            <a:endParaRPr/>
          </a:p>
        </p:txBody>
      </p:sp>
      <p:pic>
        <p:nvPicPr>
          <p:cNvPr id="3" name="Afbeelding 2" descr="Afbeelding met pijl&#10;&#10;Automatisch gegenereerde beschrijving">
            <a:extLst>
              <a:ext uri="{FF2B5EF4-FFF2-40B4-BE49-F238E27FC236}">
                <a16:creationId xmlns:a16="http://schemas.microsoft.com/office/drawing/2014/main" id="{6B72DD89-5970-55F0-3347-016ADDB35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349437"/>
            <a:ext cx="3442047" cy="4454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12"/>
          <p:cNvSpPr txBox="1">
            <a:spLocks noGrp="1"/>
          </p:cNvSpPr>
          <p:nvPr>
            <p:ph type="title"/>
          </p:nvPr>
        </p:nvSpPr>
        <p:spPr>
          <a:xfrm>
            <a:off x="713375" y="1735300"/>
            <a:ext cx="29901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Mots difficiles</a:t>
            </a:r>
            <a:endParaRPr/>
          </a:p>
        </p:txBody>
      </p:sp>
      <p:sp>
        <p:nvSpPr>
          <p:cNvPr id="1367" name="Google Shape;1367;p112"/>
          <p:cNvSpPr txBox="1">
            <a:spLocks noGrp="1"/>
          </p:cNvSpPr>
          <p:nvPr>
            <p:ph type="subTitle" idx="1"/>
          </p:nvPr>
        </p:nvSpPr>
        <p:spPr>
          <a:xfrm>
            <a:off x="713225" y="2312000"/>
            <a:ext cx="2990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Un gout de meilleur: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b="1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een voorproefje van het beste</a:t>
            </a:r>
            <a:endParaRPr/>
          </a:p>
        </p:txBody>
      </p:sp>
      <p:pic>
        <p:nvPicPr>
          <p:cNvPr id="3" name="Afbeelding 2" descr="Afbeelding met pijl&#10;&#10;Automatisch gegenereerde beschrijving">
            <a:extLst>
              <a:ext uri="{FF2B5EF4-FFF2-40B4-BE49-F238E27FC236}">
                <a16:creationId xmlns:a16="http://schemas.microsoft.com/office/drawing/2014/main" id="{D7186721-7853-6A41-C1C5-029A69EC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036" y="344543"/>
            <a:ext cx="3442047" cy="4454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3"/>
          <p:cNvSpPr txBox="1">
            <a:spLocks noGrp="1"/>
          </p:cNvSpPr>
          <p:nvPr>
            <p:ph type="title" idx="4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Opinion</a:t>
            </a:r>
            <a:endParaRPr/>
          </a:p>
        </p:txBody>
      </p:sp>
      <p:sp>
        <p:nvSpPr>
          <p:cNvPr id="670" name="Google Shape;670;p83"/>
          <p:cNvSpPr txBox="1">
            <a:spLocks noGrp="1"/>
          </p:cNvSpPr>
          <p:nvPr>
            <p:ph type="subTitle" idx="1"/>
          </p:nvPr>
        </p:nvSpPr>
        <p:spPr>
          <a:xfrm>
            <a:off x="1493300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U</a:t>
            </a:r>
            <a:r>
              <a:rPr lang="en"/>
              <a:t>n rythme inhabituel</a:t>
            </a:r>
            <a:endParaRPr/>
          </a:p>
        </p:txBody>
      </p:sp>
      <p:sp>
        <p:nvSpPr>
          <p:cNvPr id="671" name="Google Shape;671;p83"/>
          <p:cNvSpPr txBox="1">
            <a:spLocks noGrp="1"/>
          </p:cNvSpPr>
          <p:nvPr>
            <p:ph type="title"/>
          </p:nvPr>
        </p:nvSpPr>
        <p:spPr>
          <a:xfrm>
            <a:off x="1493150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1</a:t>
            </a:r>
            <a:endParaRPr sz="9600"/>
          </a:p>
        </p:txBody>
      </p:sp>
      <p:sp>
        <p:nvSpPr>
          <p:cNvPr id="672" name="Google Shape;672;p83"/>
          <p:cNvSpPr txBox="1">
            <a:spLocks noGrp="1"/>
          </p:cNvSpPr>
          <p:nvPr>
            <p:ph type="title" idx="2"/>
          </p:nvPr>
        </p:nvSpPr>
        <p:spPr>
          <a:xfrm>
            <a:off x="4686675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600"/>
              <a:t>2</a:t>
            </a:r>
            <a:endParaRPr sz="9600"/>
          </a:p>
        </p:txBody>
      </p:sp>
      <p:sp>
        <p:nvSpPr>
          <p:cNvPr id="673" name="Google Shape;673;p83"/>
          <p:cNvSpPr txBox="1">
            <a:spLocks noGrp="1"/>
          </p:cNvSpPr>
          <p:nvPr>
            <p:ph type="subTitle" idx="3"/>
          </p:nvPr>
        </p:nvSpPr>
        <p:spPr>
          <a:xfrm>
            <a:off x="4686825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U</a:t>
            </a:r>
            <a:r>
              <a:rPr lang="en"/>
              <a:t>n chanson à chanter</a:t>
            </a:r>
            <a:endParaRPr/>
          </a:p>
        </p:txBody>
      </p:sp>
      <p:sp>
        <p:nvSpPr>
          <p:cNvPr id="677" name="Google Shape;677;p83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inimalist Green Slides XL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174</Words>
  <Application>Microsoft Office PowerPoint</Application>
  <PresentationFormat>Diavoorstelling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Roboto Condensed Light</vt:lpstr>
      <vt:lpstr>Arial</vt:lpstr>
      <vt:lpstr>Playfair Display</vt:lpstr>
      <vt:lpstr>Montserrat</vt:lpstr>
      <vt:lpstr>Minimalist Green Slides XL by Slidesgo</vt:lpstr>
      <vt:lpstr>Les lacs du Connemara</vt:lpstr>
      <vt:lpstr>Info</vt:lpstr>
      <vt:lpstr>La chanson</vt:lpstr>
      <vt:lpstr>La chanson</vt:lpstr>
      <vt:lpstr>Covers</vt:lpstr>
      <vt:lpstr>Le chanteur</vt:lpstr>
      <vt:lpstr>Mots difficiles</vt:lpstr>
      <vt:lpstr>Mots difficiles</vt:lpstr>
      <vt:lpstr>Opinion</vt:lpstr>
      <vt:lpstr>Sources</vt:lpstr>
      <vt:lpstr>Link Video</vt:lpstr>
      <vt:lpstr>Link kahoot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lacs du Connemara</dc:title>
  <dc:creator>Lotte Terrones</dc:creator>
  <cp:lastModifiedBy>terroneslotte@gmail.com</cp:lastModifiedBy>
  <cp:revision>8</cp:revision>
  <dcterms:modified xsi:type="dcterms:W3CDTF">2023-01-30T10:25:09Z</dcterms:modified>
</cp:coreProperties>
</file>