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0"/>
  </p:notesMasterIdLst>
  <p:handoutMasterIdLst>
    <p:handoutMasterId r:id="rId31"/>
  </p:handoutMasterIdLst>
  <p:sldIdLst>
    <p:sldId id="304" r:id="rId5"/>
    <p:sldId id="300" r:id="rId6"/>
    <p:sldId id="305" r:id="rId7"/>
    <p:sldId id="298" r:id="rId8"/>
    <p:sldId id="309" r:id="rId9"/>
    <p:sldId id="299" r:id="rId10"/>
    <p:sldId id="311" r:id="rId11"/>
    <p:sldId id="312" r:id="rId12"/>
    <p:sldId id="302" r:id="rId13"/>
    <p:sldId id="313" r:id="rId14"/>
    <p:sldId id="314" r:id="rId15"/>
    <p:sldId id="315" r:id="rId16"/>
    <p:sldId id="320" r:id="rId17"/>
    <p:sldId id="317" r:id="rId18"/>
    <p:sldId id="318" r:id="rId19"/>
    <p:sldId id="319" r:id="rId20"/>
    <p:sldId id="316" r:id="rId21"/>
    <p:sldId id="321" r:id="rId22"/>
    <p:sldId id="322" r:id="rId23"/>
    <p:sldId id="323" r:id="rId24"/>
    <p:sldId id="324" r:id="rId25"/>
    <p:sldId id="325" r:id="rId26"/>
    <p:sldId id="326" r:id="rId27"/>
    <p:sldId id="327" r:id="rId28"/>
    <p:sldId id="306" r:id="rId29"/>
  </p:sldIdLst>
  <p:sldSz cx="12188825" cy="6858000"/>
  <p:notesSz cx="6858000" cy="9144000"/>
  <p:defaultTextStyle>
    <a:defPPr rtl="0">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B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504" autoAdjust="0"/>
  </p:normalViewPr>
  <p:slideViewPr>
    <p:cSldViewPr>
      <p:cViewPr varScale="1">
        <p:scale>
          <a:sx n="46" d="100"/>
          <a:sy n="46" d="100"/>
        </p:scale>
        <p:origin x="1444" y="44"/>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2" d="100"/>
          <a:sy n="82" d="100"/>
        </p:scale>
        <p:origin x="396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lang="nl-NL" sz="1200"/>
            </a:lvl1pPr>
          </a:lstStyle>
          <a:p>
            <a:pPr rtl="0"/>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lang="nl-NL" sz="1200"/>
            </a:lvl1pPr>
          </a:lstStyle>
          <a:p>
            <a:pPr rtl="0"/>
            <a:fld id="{487003A5-181D-4BA4-BFFA-29BEA4B21F22}" type="datetime1">
              <a:rPr lang="nl-NL" smtClean="0"/>
              <a:t>12-5-2023</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lang="nl-NL"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lang="nl-NL" sz="1200"/>
            </a:lvl1pPr>
          </a:lstStyle>
          <a:p>
            <a:pPr rtl="0"/>
            <a:fld id="{01114579-D02A-4B51-B5DF-8EC449F77AC7}" type="slidenum">
              <a:rPr lang="nl-NL"/>
              <a:t>‹nr.›</a:t>
            </a:fld>
            <a:endParaRPr lang="nl-NL"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lang="nl-NL" sz="1200"/>
            </a:lvl1pPr>
          </a:lstStyle>
          <a:p>
            <a:pPr rtl="0"/>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lang="nl-NL" sz="1200"/>
            </a:lvl1pPr>
          </a:lstStyle>
          <a:p>
            <a:fld id="{CC4BFB13-7520-4327-A304-22E07BAC238C}" type="datetime1">
              <a:rPr lang="nl-NL" smtClean="0"/>
              <a:pPr/>
              <a:t>12-5-2023</a:t>
            </a:fld>
            <a:endParaRPr lang="nl-NL" dirty="0"/>
          </a:p>
        </p:txBody>
      </p:sp>
      <p:sp>
        <p:nvSpPr>
          <p:cNvPr id="4" name="Tijdelijke aanduiding voor dia-afbeelding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defPPr>
              <a:defRPr lang="nl-NL"/>
            </a:defPPr>
          </a:lstStyle>
          <a:p>
            <a:pPr rtl="0"/>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lang="nl-NL"/>
            </a:defPPr>
          </a:lstStyle>
          <a:p>
            <a:pPr lvl="0" rtl="0"/>
            <a:r>
              <a:t>Klik om de tekststijlen van het model te bewerken</a:t>
            </a:r>
          </a:p>
          <a:p>
            <a:pPr lvl="1" rtl="0"/>
            <a:r>
              <a:t>Tweede niveau</a:t>
            </a:r>
          </a:p>
          <a:p>
            <a:pPr lvl="2" rtl="0"/>
            <a:r>
              <a:t>Derde niveau</a:t>
            </a:r>
          </a:p>
          <a:p>
            <a:pPr lvl="3" rtl="0"/>
            <a:r>
              <a:t>Vierde niveau</a:t>
            </a:r>
          </a:p>
          <a:p>
            <a:pPr lvl="4" rtl="0"/>
            <a:r>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lang="nl-NL"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lang="nl-NL" sz="1200"/>
            </a:lvl1pPr>
          </a:lstStyle>
          <a:p>
            <a:pPr rtl="0"/>
            <a:fld id="{C6074690-7256-4BB9-AC0F-97AEAE8CDEC2}" type="slidenum">
              <a:rPr lang="nl-NL"/>
              <a:t>‹nr.›</a:t>
            </a:fld>
            <a:endParaRPr lang="nl-NL"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lang="nl-NL" sz="1200" kern="1200">
        <a:solidFill>
          <a:schemeClr val="tx1"/>
        </a:solidFill>
        <a:latin typeface="+mn-lt"/>
        <a:ea typeface="+mn-ea"/>
        <a:cs typeface="+mn-cs"/>
      </a:defRPr>
    </a:lvl1pPr>
    <a:lvl2pPr marL="457200" algn="l" defTabSz="914400" rtl="0" eaLnBrk="1" latinLnBrk="0" hangingPunct="1">
      <a:defRPr lang="nl-NL" sz="1200" kern="1200">
        <a:solidFill>
          <a:schemeClr val="tx1"/>
        </a:solidFill>
        <a:latin typeface="+mn-lt"/>
        <a:ea typeface="+mn-ea"/>
        <a:cs typeface="+mn-cs"/>
      </a:defRPr>
    </a:lvl2pPr>
    <a:lvl3pPr marL="914400" algn="l" defTabSz="914400" rtl="0" eaLnBrk="1" latinLnBrk="0" hangingPunct="1">
      <a:defRPr lang="nl-NL" sz="1200" kern="1200">
        <a:solidFill>
          <a:schemeClr val="tx1"/>
        </a:solidFill>
        <a:latin typeface="+mn-lt"/>
        <a:ea typeface="+mn-ea"/>
        <a:cs typeface="+mn-cs"/>
      </a:defRPr>
    </a:lvl3pPr>
    <a:lvl4pPr marL="1371600" algn="l" defTabSz="914400" rtl="0" eaLnBrk="1" latinLnBrk="0" hangingPunct="1">
      <a:defRPr lang="nl-NL" sz="1200" kern="1200">
        <a:solidFill>
          <a:schemeClr val="tx1"/>
        </a:solidFill>
        <a:latin typeface="+mn-lt"/>
        <a:ea typeface="+mn-ea"/>
        <a:cs typeface="+mn-cs"/>
      </a:defRPr>
    </a:lvl4pPr>
    <a:lvl5pPr marL="1828800" algn="l" defTabSz="914400" rtl="0" eaLnBrk="1" latinLnBrk="0" hangingPunct="1">
      <a:defRPr lang="nl-NL" sz="1200" kern="1200">
        <a:solidFill>
          <a:schemeClr val="tx1"/>
        </a:solidFill>
        <a:latin typeface="+mn-lt"/>
        <a:ea typeface="+mn-ea"/>
        <a:cs typeface="+mn-cs"/>
      </a:defRPr>
    </a:lvl5pPr>
    <a:lvl6pPr marL="2286000" algn="l" defTabSz="914400" rtl="0" eaLnBrk="1" latinLnBrk="0" hangingPunct="1">
      <a:defRPr lang="nl-NL" sz="1200" kern="1200">
        <a:solidFill>
          <a:schemeClr val="tx1"/>
        </a:solidFill>
        <a:latin typeface="+mn-lt"/>
        <a:ea typeface="+mn-ea"/>
        <a:cs typeface="+mn-cs"/>
      </a:defRPr>
    </a:lvl6pPr>
    <a:lvl7pPr marL="2743200" algn="l" defTabSz="914400" rtl="0" eaLnBrk="1" latinLnBrk="0" hangingPunct="1">
      <a:defRPr lang="nl-NL" sz="1200" kern="1200">
        <a:solidFill>
          <a:schemeClr val="tx1"/>
        </a:solidFill>
        <a:latin typeface="+mn-lt"/>
        <a:ea typeface="+mn-ea"/>
        <a:cs typeface="+mn-cs"/>
      </a:defRPr>
    </a:lvl7pPr>
    <a:lvl8pPr marL="3200400" algn="l" defTabSz="914400" rtl="0" eaLnBrk="1" latinLnBrk="0" hangingPunct="1">
      <a:defRPr lang="nl-NL" sz="1200" kern="1200">
        <a:solidFill>
          <a:schemeClr val="tx1"/>
        </a:solidFill>
        <a:latin typeface="+mn-lt"/>
        <a:ea typeface="+mn-ea"/>
        <a:cs typeface="+mn-cs"/>
      </a:defRPr>
    </a:lvl8pPr>
    <a:lvl9pPr marL="3657600" algn="l" defTabSz="914400" rtl="0" eaLnBrk="1" latinLnBrk="0" hangingPunct="1">
      <a:defRPr lang="nl-N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Hello</a:t>
            </a:r>
            <a:r>
              <a:rPr lang="nl-NL" dirty="0"/>
              <a:t> </a:t>
            </a:r>
            <a:r>
              <a:rPr lang="nl-NL" dirty="0" err="1"/>
              <a:t>everyone</a:t>
            </a:r>
            <a:r>
              <a:rPr lang="nl-NL" dirty="0"/>
              <a:t>, </a:t>
            </a:r>
            <a:r>
              <a:rPr lang="nl-NL" dirty="0" err="1"/>
              <a:t>the</a:t>
            </a:r>
            <a:r>
              <a:rPr lang="nl-NL" dirty="0"/>
              <a:t> </a:t>
            </a:r>
            <a:r>
              <a:rPr lang="nl-NL" dirty="0" err="1"/>
              <a:t>chapter</a:t>
            </a:r>
            <a:r>
              <a:rPr lang="nl-NL" dirty="0"/>
              <a:t> I </a:t>
            </a:r>
            <a:r>
              <a:rPr lang="nl-NL" dirty="0" err="1"/>
              <a:t>will</a:t>
            </a:r>
            <a:r>
              <a:rPr lang="nl-NL" dirty="0"/>
              <a:t> </a:t>
            </a:r>
            <a:r>
              <a:rPr lang="nl-NL" dirty="0" err="1"/>
              <a:t>be</a:t>
            </a:r>
            <a:r>
              <a:rPr lang="nl-NL" dirty="0"/>
              <a:t> presenting is </a:t>
            </a:r>
            <a:r>
              <a:rPr lang="nl-NL" dirty="0" err="1"/>
              <a:t>chapter</a:t>
            </a:r>
            <a:r>
              <a:rPr lang="nl-NL" dirty="0"/>
              <a:t> 10: Order out of Chaos.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To make it more specific, I have divided the chapter into parts, which I will go over in order.</a:t>
            </a:r>
            <a:endParaRPr lang="nl-BE"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1</a:t>
            </a:fld>
            <a:endParaRPr lang="nl-NL" dirty="0"/>
          </a:p>
        </p:txBody>
      </p:sp>
    </p:spTree>
    <p:extLst>
      <p:ext uri="{BB962C8B-B14F-4D97-AF65-F5344CB8AC3E}">
        <p14:creationId xmlns:p14="http://schemas.microsoft.com/office/powerpoint/2010/main" val="253837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10</a:t>
            </a:fld>
            <a:endParaRPr lang="nl-NL" dirty="0"/>
          </a:p>
        </p:txBody>
      </p:sp>
    </p:spTree>
    <p:extLst>
      <p:ext uri="{BB962C8B-B14F-4D97-AF65-F5344CB8AC3E}">
        <p14:creationId xmlns:p14="http://schemas.microsoft.com/office/powerpoint/2010/main" val="671112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English and other languages are changing all the time. </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S. Johnson once said: (read quote)</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In other words: when a new dictionary is published, some words are getting too old and disappear from the language, and other words are new and being used more often.</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11</a:t>
            </a:fld>
            <a:endParaRPr lang="nl-NL" dirty="0"/>
          </a:p>
        </p:txBody>
      </p:sp>
    </p:spTree>
    <p:extLst>
      <p:ext uri="{BB962C8B-B14F-4D97-AF65-F5344CB8AC3E}">
        <p14:creationId xmlns:p14="http://schemas.microsoft.com/office/powerpoint/2010/main" val="1355938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 report in the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New York Times</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in 1990 said words were being added at the rate of 15,000 to 20,000 a year.</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12</a:t>
            </a:fld>
            <a:endParaRPr lang="nl-NL" dirty="0"/>
          </a:p>
        </p:txBody>
      </p:sp>
    </p:spTree>
    <p:extLst>
      <p:ext uri="{BB962C8B-B14F-4D97-AF65-F5344CB8AC3E}">
        <p14:creationId xmlns:p14="http://schemas.microsoft.com/office/powerpoint/2010/main" val="586155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there were dictionaries before Johnson’s, but his was the one we remember most, along with Webster’s dictionary and the latest Oxford dictionary. All of them had flaws and shortcomings but were still described as magnificent, which is why they are the ones talked about in the chapter.</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13</a:t>
            </a:fld>
            <a:endParaRPr lang="nl-NL" dirty="0"/>
          </a:p>
        </p:txBody>
      </p:sp>
    </p:spTree>
    <p:extLst>
      <p:ext uri="{BB962C8B-B14F-4D97-AF65-F5344CB8AC3E}">
        <p14:creationId xmlns:p14="http://schemas.microsoft.com/office/powerpoint/2010/main" val="2256557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Given a contract by London Publisher Robert Dodsley to make an English dictionary</a:t>
            </a:r>
          </a:p>
          <a:p>
            <a:pPr marL="342900" lvl="0" indent="-342900">
              <a:lnSpc>
                <a:spcPct val="115000"/>
              </a:lnSpc>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Even though his dictionary was great, he still made mistakes, some of which we now write as correct English </a:t>
            </a:r>
          </a:p>
          <a:p>
            <a:pPr marL="342900" lvl="0" indent="-342900">
              <a:lnSpc>
                <a:spcPct val="115000"/>
              </a:lnSpc>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example of his mistakes:</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100" i="1" dirty="0">
                <a:effectLst/>
                <a:latin typeface="Calibri" panose="020F0502020204030204" pitchFamily="34" charset="0"/>
                <a:ea typeface="Times New Roman" panose="02020603050405020304" pitchFamily="18" charset="0"/>
                <a:cs typeface="Times New Roman" panose="02020603050405020304" pitchFamily="18" charset="0"/>
              </a:rPr>
              <a:t>Fancy</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with an </a:t>
            </a:r>
            <a:r>
              <a:rPr lang="en-GB" sz="1100" i="1" dirty="0">
                <a:effectLst/>
                <a:latin typeface="Calibri" panose="020F0502020204030204" pitchFamily="34" charset="0"/>
                <a:ea typeface="Times New Roman" panose="02020603050405020304" pitchFamily="18" charset="0"/>
                <a:cs typeface="Times New Roman" panose="02020603050405020304" pitchFamily="18" charset="0"/>
              </a:rPr>
              <a:t>f</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but </a:t>
            </a:r>
            <a:r>
              <a:rPr lang="en-GB" sz="1100" i="1" dirty="0">
                <a:effectLst/>
                <a:latin typeface="Calibri" panose="020F0502020204030204" pitchFamily="34" charset="0"/>
                <a:ea typeface="Times New Roman" panose="02020603050405020304" pitchFamily="18" charset="0"/>
                <a:cs typeface="Times New Roman" panose="02020603050405020304" pitchFamily="18" charset="0"/>
              </a:rPr>
              <a:t>phantom</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with a </a:t>
            </a:r>
            <a:r>
              <a:rPr lang="en-GB" sz="1100" i="1" dirty="0" err="1">
                <a:effectLst/>
                <a:latin typeface="Calibri" panose="020F0502020204030204" pitchFamily="34" charset="0"/>
                <a:ea typeface="Times New Roman" panose="02020603050405020304" pitchFamily="18" charset="0"/>
                <a:cs typeface="Times New Roman" panose="02020603050405020304" pitchFamily="18" charset="0"/>
              </a:rPr>
              <a:t>ph</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Institutionalised differences such as:</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100" i="1" dirty="0">
                <a:effectLst/>
                <a:latin typeface="Calibri" panose="020F0502020204030204" pitchFamily="34" charset="0"/>
                <a:ea typeface="Times New Roman" panose="02020603050405020304" pitchFamily="18" charset="0"/>
                <a:cs typeface="Times New Roman" panose="02020603050405020304" pitchFamily="18" charset="0"/>
              </a:rPr>
              <a:t>Flower </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and </a:t>
            </a:r>
            <a:r>
              <a:rPr lang="en-GB" sz="1100" i="1" dirty="0">
                <a:effectLst/>
                <a:latin typeface="Calibri" panose="020F0502020204030204" pitchFamily="34" charset="0"/>
                <a:ea typeface="Times New Roman" panose="02020603050405020304" pitchFamily="18" charset="0"/>
                <a:cs typeface="Times New Roman" panose="02020603050405020304" pitchFamily="18" charset="0"/>
              </a:rPr>
              <a:t>flour</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o"/>
            </a:pPr>
            <a:r>
              <a:rPr lang="en-GB" sz="1100" i="1" dirty="0">
                <a:effectLst/>
                <a:latin typeface="Calibri" panose="020F0502020204030204" pitchFamily="34" charset="0"/>
                <a:ea typeface="Times New Roman" panose="02020603050405020304" pitchFamily="18" charset="0"/>
                <a:cs typeface="Times New Roman" panose="02020603050405020304" pitchFamily="18" charset="0"/>
              </a:rPr>
              <a:t>Metal</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GB" sz="1100" i="1" dirty="0">
                <a:effectLst/>
                <a:latin typeface="Calibri" panose="020F0502020204030204" pitchFamily="34" charset="0"/>
                <a:ea typeface="Times New Roman" panose="02020603050405020304" pitchFamily="18" charset="0"/>
                <a:cs typeface="Times New Roman" panose="02020603050405020304" pitchFamily="18" charset="0"/>
              </a:rPr>
              <a:t>mettle</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14</a:t>
            </a:fld>
            <a:endParaRPr lang="nl-NL" dirty="0"/>
          </a:p>
        </p:txBody>
      </p:sp>
    </p:spTree>
    <p:extLst>
      <p:ext uri="{BB962C8B-B14F-4D97-AF65-F5344CB8AC3E}">
        <p14:creationId xmlns:p14="http://schemas.microsoft.com/office/powerpoint/2010/main" val="1829706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Sometimes his etymologies were incorrect, and his proofreading careless</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He would write definitions that were not simply written and were sometimes extremely long, even taking up multiple pages.</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15</a:t>
            </a:fld>
            <a:endParaRPr lang="nl-NL" dirty="0"/>
          </a:p>
        </p:txBody>
      </p:sp>
    </p:spTree>
    <p:extLst>
      <p:ext uri="{BB962C8B-B14F-4D97-AF65-F5344CB8AC3E}">
        <p14:creationId xmlns:p14="http://schemas.microsoft.com/office/powerpoint/2010/main" val="702611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15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This was the original name of Johnson’s dictionary, and as you can see it’s far too long, so it was shortened.</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16</a:t>
            </a:fld>
            <a:endParaRPr lang="nl-NL" dirty="0"/>
          </a:p>
        </p:txBody>
      </p:sp>
    </p:spTree>
    <p:extLst>
      <p:ext uri="{BB962C8B-B14F-4D97-AF65-F5344CB8AC3E}">
        <p14:creationId xmlns:p14="http://schemas.microsoft.com/office/powerpoint/2010/main" val="507877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800"/>
              </a:spcAft>
            </a:pP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Johnson was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soon</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to</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be</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exceeded</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by</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one</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man: Noah Webster.</a:t>
            </a:r>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17</a:t>
            </a:fld>
            <a:endParaRPr lang="nl-NL" dirty="0"/>
          </a:p>
        </p:txBody>
      </p:sp>
    </p:spTree>
    <p:extLst>
      <p:ext uri="{BB962C8B-B14F-4D97-AF65-F5344CB8AC3E}">
        <p14:creationId xmlns:p14="http://schemas.microsoft.com/office/powerpoint/2010/main" val="1933768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Claimed to have mastered 23 languages, but that was proven to be false.</a:t>
            </a:r>
            <a:endParaRPr lang="nl-BE" sz="11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His book </a:t>
            </a:r>
            <a:r>
              <a:rPr lang="en-GB" sz="1100" i="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The Elementary Spelling Book (1788) </a:t>
            </a: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sold so many copies that historians lost track</a:t>
            </a:r>
            <a:endParaRPr lang="nl-BE" sz="11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It was estimated that by the end of the 19</a:t>
            </a:r>
            <a:r>
              <a:rPr lang="en-GB" sz="1100" i="0" baseline="300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century, it had sold more than 60 million copies</a:t>
            </a:r>
            <a:endParaRPr lang="nl-BE" sz="11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sz="1100" i="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Except for </a:t>
            </a:r>
            <a:r>
              <a:rPr lang="en-GB" sz="1100" i="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Bible, </a:t>
            </a: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it is probably the best-selling book in American history</a:t>
            </a:r>
            <a:endParaRPr lang="nl-BE" sz="1100" i="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18</a:t>
            </a:fld>
            <a:endParaRPr lang="nl-NL" dirty="0"/>
          </a:p>
        </p:txBody>
      </p:sp>
    </p:spTree>
    <p:extLst>
      <p:ext uri="{BB962C8B-B14F-4D97-AF65-F5344CB8AC3E}">
        <p14:creationId xmlns:p14="http://schemas.microsoft.com/office/powerpoint/2010/main" val="3313652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An important thing to note is that Noah Webster was a highly religious Christian. He said</a:t>
            </a:r>
            <a:r>
              <a:rPr lang="en-GB" sz="1100" i="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“Education is useless without the Bible”. </a:t>
            </a: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His dictionary has 6 thousand </a:t>
            </a:r>
            <a:r>
              <a:rPr lang="en-GB" sz="1100" i="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Bible </a:t>
            </a: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references and is therefore</a:t>
            </a:r>
            <a:r>
              <a:rPr lang="en-GB" sz="1100" i="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a pretty helpful tool for people who are studying the </a:t>
            </a:r>
            <a:r>
              <a:rPr lang="en-GB" sz="1100" i="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Bible.</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What was also odd about Webster is that he wanted to make some radical changes to the English language, like: </a:t>
            </a:r>
            <a:endParaRPr lang="nl-BE" sz="1100" i="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19</a:t>
            </a:fld>
            <a:endParaRPr lang="nl-NL" dirty="0"/>
          </a:p>
        </p:txBody>
      </p:sp>
    </p:spTree>
    <p:extLst>
      <p:ext uri="{BB962C8B-B14F-4D97-AF65-F5344CB8AC3E}">
        <p14:creationId xmlns:p14="http://schemas.microsoft.com/office/powerpoint/2010/main" val="217338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Onto the first part:</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read</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title</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2</a:t>
            </a:fld>
            <a:endParaRPr lang="nl-NL" dirty="0"/>
          </a:p>
        </p:txBody>
      </p:sp>
    </p:spTree>
    <p:extLst>
      <p:ext uri="{BB962C8B-B14F-4D97-AF65-F5344CB8AC3E}">
        <p14:creationId xmlns:p14="http://schemas.microsoft.com/office/powerpoint/2010/main" val="3514264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He also attacked the American tendency to drop the ‘u’ from words like </a:t>
            </a:r>
            <a:r>
              <a:rPr lang="en-GB" sz="1100" i="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colour, humour,</a:t>
            </a: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because it would make some words confusing.</a:t>
            </a:r>
            <a:endParaRPr lang="nl-BE" sz="11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His dictionary retained many irregular spellings, some of which we still use today:</a:t>
            </a:r>
            <a:endParaRPr lang="nl-BE" sz="11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i="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Acre, glamour	(</a:t>
            </a: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acre, not written as a-c-e-r, and glamour, which by American standards would be spelled as g-l-a-m-o-r)</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His dictionary contained 70,000 words, far more than Johnson’s</a:t>
            </a:r>
            <a:endParaRPr lang="nl-BE" sz="1100" i="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The volume after his death was called the</a:t>
            </a:r>
            <a:r>
              <a:rPr lang="en-GB" sz="1100" i="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Merriam-Webster dictionary, </a:t>
            </a:r>
            <a:r>
              <a:rPr lang="en-GB" sz="1100" i="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a better version</a:t>
            </a:r>
            <a:endParaRPr lang="nl-BE" sz="1800" i="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20</a:t>
            </a:fld>
            <a:endParaRPr lang="nl-NL" dirty="0"/>
          </a:p>
        </p:txBody>
      </p:sp>
    </p:spTree>
    <p:extLst>
      <p:ext uri="{BB962C8B-B14F-4D97-AF65-F5344CB8AC3E}">
        <p14:creationId xmlns:p14="http://schemas.microsoft.com/office/powerpoint/2010/main" val="1579042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Most ambitious philological exercise ever undertaken</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intention was to record every word used in English since 1150 and trace it back through all its shifting meanings, spelling and uses.</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21</a:t>
            </a:fld>
            <a:endParaRPr lang="nl-NL" dirty="0"/>
          </a:p>
        </p:txBody>
      </p:sp>
    </p:spTree>
    <p:extLst>
      <p:ext uri="{BB962C8B-B14F-4D97-AF65-F5344CB8AC3E}">
        <p14:creationId xmlns:p14="http://schemas.microsoft.com/office/powerpoint/2010/main" val="3347485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man chosen for the job: James August Henry Murray(1837-1915)</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His eleven children were roped into the business from the moment they learned the alphabet</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Project took more than 4 decades, the book had 15,000 pages</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Hundreds of volunteers helped him with the work</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22</a:t>
            </a:fld>
            <a:endParaRPr lang="nl-NL" dirty="0"/>
          </a:p>
        </p:txBody>
      </p:sp>
    </p:spTree>
    <p:extLst>
      <p:ext uri="{BB962C8B-B14F-4D97-AF65-F5344CB8AC3E}">
        <p14:creationId xmlns:p14="http://schemas.microsoft.com/office/powerpoint/2010/main" val="2346017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A notable contributor was Dr W.C. Minor, but he was an inmate at Broadmoor, a hospital for the criminally insane</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In one year, he made 12,000 contributions to the dictionary from the private library at Broadmoor</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23</a:t>
            </a:fld>
            <a:endParaRPr lang="nl-NL" dirty="0"/>
          </a:p>
        </p:txBody>
      </p:sp>
    </p:spTree>
    <p:extLst>
      <p:ext uri="{BB962C8B-B14F-4D97-AF65-F5344CB8AC3E}">
        <p14:creationId xmlns:p14="http://schemas.microsoft.com/office/powerpoint/2010/main" val="1540764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 1884, the dictionary was beginning to be published, under the name of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A New English Dictionary on Historical Principles; Founded Mainly on the Materials Collected by The Philological Society</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After Murray died, the dictionary has been known as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The Oxford English Dictionary</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Since then, it has been updated over 20 times</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24</a:t>
            </a:fld>
            <a:endParaRPr lang="nl-NL" dirty="0"/>
          </a:p>
        </p:txBody>
      </p:sp>
    </p:spTree>
    <p:extLst>
      <p:ext uri="{BB962C8B-B14F-4D97-AF65-F5344CB8AC3E}">
        <p14:creationId xmlns:p14="http://schemas.microsoft.com/office/powerpoint/2010/main" val="2722235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C6074690-7256-4BB9-AC0F-97AEAE8CDEC2}" type="slidenum">
              <a:rPr lang="nl-NL" smtClean="0"/>
              <a:t>25</a:t>
            </a:fld>
            <a:endParaRPr lang="nl-NL" dirty="0"/>
          </a:p>
        </p:txBody>
      </p:sp>
    </p:spTree>
    <p:extLst>
      <p:ext uri="{BB962C8B-B14F-4D97-AF65-F5344CB8AC3E}">
        <p14:creationId xmlns:p14="http://schemas.microsoft.com/office/powerpoint/2010/main" val="65867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Experts tried to count how many words people knew </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e.g.: Shakespeare</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Academics estimated that Shakespeare had a vocabulary of around 20,000 words (which is extremely low)</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People stopped trying to count eventually because one can possess thousands of words without ever using them!</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The numbers were too different</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Fun fact: </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Shakespeare has never written the words: Bible, Trinity, or Holy Ghost. That doesn’t necessarily mean that he didn’t know them.</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3</a:t>
            </a:fld>
            <a:endParaRPr lang="nl-NL" dirty="0"/>
          </a:p>
        </p:txBody>
      </p:sp>
    </p:spTree>
    <p:extLst>
      <p:ext uri="{BB962C8B-B14F-4D97-AF65-F5344CB8AC3E}">
        <p14:creationId xmlns:p14="http://schemas.microsoft.com/office/powerpoint/2010/main" val="411245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Philologist Max Müller thought the average farm labourer had an everyday vocab of only 300 words!</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Stuart Berg Flexner suggested the average well-read person knew about 20,000 words and used about 1,500 to 2,000 in a normal week’s conversation</a:t>
            </a:r>
          </a:p>
          <a:p>
            <a:pPr marL="342900" lvl="0" indent="-342900">
              <a:lnSpc>
                <a:spcPct val="115000"/>
              </a:lnSpc>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It basically comes down to vocabulary being hard to calculate</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4</a:t>
            </a:fld>
            <a:endParaRPr lang="nl-NL" dirty="0"/>
          </a:p>
        </p:txBody>
      </p:sp>
    </p:spTree>
    <p:extLst>
      <p:ext uri="{BB962C8B-B14F-4D97-AF65-F5344CB8AC3E}">
        <p14:creationId xmlns:p14="http://schemas.microsoft.com/office/powerpoint/2010/main" val="4218201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5</a:t>
            </a:fld>
            <a:endParaRPr lang="nl-NL" dirty="0"/>
          </a:p>
        </p:txBody>
      </p:sp>
    </p:spTree>
    <p:extLst>
      <p:ext uri="{BB962C8B-B14F-4D97-AF65-F5344CB8AC3E}">
        <p14:creationId xmlns:p14="http://schemas.microsoft.com/office/powerpoint/2010/main" val="3139841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Back then it was hard to remember every meaning of a word because it wasn’t written down, and they couldn’t remember every definition.</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“The simple fact is that it is hard to remember what we remember, so to speak.”</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lnSpc>
                <a:spcPct val="115000"/>
              </a:lnSpc>
              <a:spcAft>
                <a:spcPts val="800"/>
              </a:spcAft>
              <a:buFont typeface="Wingdings" panose="05000000000000000000" pitchFamily="2" charset="2"/>
              <a:buChar char=""/>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The number of words we use is much smaller than the words we know</a:t>
            </a:r>
          </a:p>
          <a:p>
            <a:pPr marL="1143000" lvl="2" indent="-228600">
              <a:lnSpc>
                <a:spcPct val="115000"/>
              </a:lnSpc>
              <a:spcAft>
                <a:spcPts val="800"/>
              </a:spcAft>
              <a:buFont typeface="Wingdings" panose="05000000000000000000" pitchFamily="2" charset="2"/>
              <a:buChar char=""/>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(Shakespeare was an example of this, there was no way to discover how many words Shakespeare knew.)</a:t>
            </a:r>
            <a:endParaRPr lang="nl-NL" dirty="0"/>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6</a:t>
            </a:fld>
            <a:endParaRPr lang="nl-NL" dirty="0"/>
          </a:p>
        </p:txBody>
      </p:sp>
    </p:spTree>
    <p:extLst>
      <p:ext uri="{BB962C8B-B14F-4D97-AF65-F5344CB8AC3E}">
        <p14:creationId xmlns:p14="http://schemas.microsoft.com/office/powerpoint/2010/main" val="937856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7</a:t>
            </a:fld>
            <a:endParaRPr lang="nl-NL" dirty="0"/>
          </a:p>
        </p:txBody>
      </p:sp>
    </p:spTree>
    <p:extLst>
      <p:ext uri="{BB962C8B-B14F-4D97-AF65-F5344CB8AC3E}">
        <p14:creationId xmlns:p14="http://schemas.microsoft.com/office/powerpoint/2010/main" val="68196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Fact: the 9 words that account for one-quarter of all the words in English: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and, be, have, it, of, the, to, will, you</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 a dictionary will be written that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tall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and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high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sort of mean the same thing, but you can’t use both words in the same context.</a:t>
            </a:r>
          </a:p>
          <a:p>
            <a:pPr marL="342900" lvl="0" indent="-342900">
              <a:lnSpc>
                <a:spcPct val="115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You can say ‘a tall building’, but not a high building’</a:t>
            </a:r>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8</a:t>
            </a:fld>
            <a:endParaRPr lang="nl-NL" dirty="0"/>
          </a:p>
        </p:txBody>
      </p:sp>
    </p:spTree>
    <p:extLst>
      <p:ext uri="{BB962C8B-B14F-4D97-AF65-F5344CB8AC3E}">
        <p14:creationId xmlns:p14="http://schemas.microsoft.com/office/powerpoint/2010/main" val="2023805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So some synonymous words cannot be used as each other’s replacement, which Bryson proves with an example: (read quote)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 have underlined the words that replaced their synonyms, and as you can see it doesn’t fit, and sounds like an insult.</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rtl="0"/>
            <a:fld id="{C6074690-7256-4BB9-AC0F-97AEAE8CDEC2}" type="slidenum">
              <a:rPr lang="nl-NL" smtClean="0"/>
              <a:t>9</a:t>
            </a:fld>
            <a:endParaRPr lang="nl-NL" dirty="0"/>
          </a:p>
        </p:txBody>
      </p:sp>
    </p:spTree>
    <p:extLst>
      <p:ext uri="{BB962C8B-B14F-4D97-AF65-F5344CB8AC3E}">
        <p14:creationId xmlns:p14="http://schemas.microsoft.com/office/powerpoint/2010/main" val="3793256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EBF2AB60-3F8C-B205-0E32-B5E61218EA68}"/>
              </a:ext>
            </a:extLst>
          </p:cNvPr>
          <p:cNvSpPr>
            <a:spLocks noGrp="1"/>
          </p:cNvSpPr>
          <p:nvPr>
            <p:ph type="pic" sz="quarter" idx="13"/>
          </p:nvPr>
        </p:nvSpPr>
        <p:spPr>
          <a:xfrm>
            <a:off x="-1" y="0"/>
            <a:ext cx="12188825" cy="6858000"/>
          </a:xfrm>
          <a:custGeom>
            <a:avLst/>
            <a:gdLst>
              <a:gd name="connsiteX0" fmla="*/ 0 w 12188825"/>
              <a:gd name="connsiteY0" fmla="*/ 0 h 6858000"/>
              <a:gd name="connsiteX1" fmla="*/ 6080697 w 12188825"/>
              <a:gd name="connsiteY1" fmla="*/ 0 h 6858000"/>
              <a:gd name="connsiteX2" fmla="*/ 6080697 w 12188825"/>
              <a:gd name="connsiteY2" fmla="*/ 2898648 h 6858000"/>
              <a:gd name="connsiteX3" fmla="*/ 6108129 w 12188825"/>
              <a:gd name="connsiteY3" fmla="*/ 2898648 h 6858000"/>
              <a:gd name="connsiteX4" fmla="*/ 6108129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0" y="0"/>
                </a:moveTo>
                <a:lnTo>
                  <a:pt x="6080697" y="0"/>
                </a:lnTo>
                <a:lnTo>
                  <a:pt x="6080697" y="2898648"/>
                </a:lnTo>
                <a:lnTo>
                  <a:pt x="6108129" y="2898648"/>
                </a:lnTo>
                <a:lnTo>
                  <a:pt x="6108129" y="0"/>
                </a:lnTo>
                <a:lnTo>
                  <a:pt x="12188825" y="0"/>
                </a:lnTo>
                <a:lnTo>
                  <a:pt x="12188825" y="6858000"/>
                </a:lnTo>
                <a:lnTo>
                  <a:pt x="0" y="6858000"/>
                </a:lnTo>
                <a:close/>
              </a:path>
            </a:pathLst>
          </a:custGeom>
          <a:solidFill>
            <a:schemeClr val="accent2"/>
          </a:solidFill>
        </p:spPr>
        <p:txBody>
          <a:bodyPr wrap="square" rtlCol="0" anchor="ctr">
            <a:noAutofit/>
          </a:bodyPr>
          <a:lstStyle>
            <a:lvl1pPr marL="0" indent="0" algn="ctr">
              <a:buNone/>
              <a:defRPr lang="nl-NL"/>
            </a:lvl1pPr>
          </a:lstStyle>
          <a:p>
            <a:pPr rtl="0"/>
            <a:r>
              <a:rPr lang="nl-NL"/>
              <a:t>Klik op het pictogram als u een afbeelding wilt toevoegen</a:t>
            </a:r>
            <a:endParaRPr lang="nl-NL" dirty="0"/>
          </a:p>
        </p:txBody>
      </p:sp>
      <p:sp>
        <p:nvSpPr>
          <p:cNvPr id="2" name="Titel 1"/>
          <p:cNvSpPr>
            <a:spLocks noGrp="1"/>
          </p:cNvSpPr>
          <p:nvPr>
            <p:ph type="title" hasCustomPrompt="1"/>
          </p:nvPr>
        </p:nvSpPr>
        <p:spPr>
          <a:xfrm>
            <a:off x="415988" y="2743200"/>
            <a:ext cx="11356848" cy="1627632"/>
          </a:xfrm>
        </p:spPr>
        <p:txBody>
          <a:bodyPr rtlCol="0" anchor="b">
            <a:noAutofit/>
          </a:bodyPr>
          <a:lstStyle>
            <a:lvl1pPr algn="ctr">
              <a:lnSpc>
                <a:spcPct val="90000"/>
              </a:lnSpc>
              <a:defRPr lang="nl-NL" sz="6600" b="0" cap="none" baseline="0">
                <a:solidFill>
                  <a:schemeClr val="accent2">
                    <a:lumMod val="20000"/>
                    <a:lumOff val="80000"/>
                  </a:schemeClr>
                </a:solidFill>
              </a:defRPr>
            </a:lvl1pPr>
          </a:lstStyle>
          <a:p>
            <a:pPr rtl="0"/>
            <a:r>
              <a:rPr lang="nl-NL"/>
              <a:t>KLIK OM DE TITELSTIJL VAN HET MODEL TE BEWERKEN</a:t>
            </a:r>
          </a:p>
        </p:txBody>
      </p:sp>
      <p:sp>
        <p:nvSpPr>
          <p:cNvPr id="3" name="Tijdelijke aanduiding voor tekst 2"/>
          <p:cNvSpPr>
            <a:spLocks noGrp="1"/>
          </p:cNvSpPr>
          <p:nvPr>
            <p:ph type="body" idx="1"/>
          </p:nvPr>
        </p:nvSpPr>
        <p:spPr>
          <a:xfrm>
            <a:off x="1380680" y="4901184"/>
            <a:ext cx="9427464" cy="987552"/>
          </a:xfrm>
        </p:spPr>
        <p:txBody>
          <a:bodyPr rtlCol="0" anchor="t">
            <a:normAutofit/>
          </a:bodyPr>
          <a:lstStyle>
            <a:lvl1pPr marL="0" indent="0" algn="ctr">
              <a:spcBef>
                <a:spcPts val="0"/>
              </a:spcBef>
              <a:buNone/>
              <a:defRPr lang="nl-NL" sz="2400" cap="all" baseline="0">
                <a:solidFill>
                  <a:schemeClr val="accent4">
                    <a:lumMod val="75000"/>
                  </a:schemeClr>
                </a:solidFill>
              </a:defRPr>
            </a:lvl1pPr>
            <a:lvl2pPr marL="457200" indent="0">
              <a:buNone/>
              <a:defRPr lang="nl-NL" sz="1800">
                <a:solidFill>
                  <a:schemeClr val="tx1">
                    <a:tint val="75000"/>
                  </a:schemeClr>
                </a:solidFill>
              </a:defRPr>
            </a:lvl2pPr>
            <a:lvl3pPr marL="914400" indent="0">
              <a:buNone/>
              <a:defRPr lang="nl-NL" sz="1600">
                <a:solidFill>
                  <a:schemeClr val="tx1">
                    <a:tint val="75000"/>
                  </a:schemeClr>
                </a:solidFill>
              </a:defRPr>
            </a:lvl3pPr>
            <a:lvl4pPr marL="1371600" indent="0">
              <a:buNone/>
              <a:defRPr lang="nl-NL" sz="1400">
                <a:solidFill>
                  <a:schemeClr val="tx1">
                    <a:tint val="75000"/>
                  </a:schemeClr>
                </a:solidFill>
              </a:defRPr>
            </a:lvl4pPr>
            <a:lvl5pPr marL="1828800" indent="0">
              <a:buNone/>
              <a:defRPr lang="nl-NL" sz="1400">
                <a:solidFill>
                  <a:schemeClr val="tx1">
                    <a:tint val="75000"/>
                  </a:schemeClr>
                </a:solidFill>
              </a:defRPr>
            </a:lvl5pPr>
            <a:lvl6pPr marL="2286000" indent="0">
              <a:buNone/>
              <a:defRPr lang="nl-NL" sz="1400">
                <a:solidFill>
                  <a:schemeClr val="tx1">
                    <a:tint val="75000"/>
                  </a:schemeClr>
                </a:solidFill>
              </a:defRPr>
            </a:lvl6pPr>
            <a:lvl7pPr marL="2743200" indent="0">
              <a:buNone/>
              <a:defRPr lang="nl-NL" sz="1400">
                <a:solidFill>
                  <a:schemeClr val="tx1">
                    <a:tint val="75000"/>
                  </a:schemeClr>
                </a:solidFill>
              </a:defRPr>
            </a:lvl7pPr>
            <a:lvl8pPr marL="3200400" indent="0">
              <a:buNone/>
              <a:defRPr lang="nl-NL" sz="1400">
                <a:solidFill>
                  <a:schemeClr val="tx1">
                    <a:tint val="75000"/>
                  </a:schemeClr>
                </a:solidFill>
              </a:defRPr>
            </a:lvl8pPr>
            <a:lvl9pPr marL="3657600" indent="0">
              <a:buNone/>
              <a:defRPr lang="nl-NL" sz="1400">
                <a:solidFill>
                  <a:schemeClr val="tx1">
                    <a:tint val="75000"/>
                  </a:schemeClr>
                </a:solidFill>
              </a:defRPr>
            </a:lvl9pPr>
          </a:lstStyle>
          <a:p>
            <a:pPr lvl="0" rtl="0"/>
            <a:r>
              <a:rPr lang="nl-NL"/>
              <a:t>Klikken om de tekststijl van het model te bewerken</a:t>
            </a:r>
          </a:p>
        </p:txBody>
      </p:sp>
      <p:sp>
        <p:nvSpPr>
          <p:cNvPr id="5" name="Rechthoek 4">
            <a:extLst>
              <a:ext uri="{FF2B5EF4-FFF2-40B4-BE49-F238E27FC236}">
                <a16:creationId xmlns:a16="http://schemas.microsoft.com/office/drawing/2014/main" id="{C2E24B88-F571-25BB-4513-3A17217DC2E5}"/>
              </a:ext>
            </a:extLst>
          </p:cNvPr>
          <p:cNvSpPr/>
          <p:nvPr userDrawn="1"/>
        </p:nvSpPr>
        <p:spPr>
          <a:xfrm rot="5400000">
            <a:off x="4645088" y="1435608"/>
            <a:ext cx="2898648"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Tree>
    <p:extLst>
      <p:ext uri="{BB962C8B-B14F-4D97-AF65-F5344CB8AC3E}">
        <p14:creationId xmlns:p14="http://schemas.microsoft.com/office/powerpoint/2010/main" val="392397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inhoud en afbeeldin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038C32FC-332A-A13C-E59A-4E60A15CBF61}"/>
              </a:ext>
            </a:extLst>
          </p:cNvPr>
          <p:cNvSpPr>
            <a:spLocks noGrp="1"/>
          </p:cNvSpPr>
          <p:nvPr>
            <p:ph type="pic" sz="quarter" idx="13"/>
          </p:nvPr>
        </p:nvSpPr>
        <p:spPr>
          <a:xfrm>
            <a:off x="7717409" y="0"/>
            <a:ext cx="4471416" cy="6858000"/>
          </a:xfrm>
          <a:solidFill>
            <a:schemeClr val="accent1"/>
          </a:solidFill>
        </p:spPr>
        <p:txBody>
          <a:bodyPr rtlCol="0" anchor="t">
            <a:noAutofit/>
          </a:bodyPr>
          <a:lstStyle>
            <a:lvl1pPr marL="0" indent="0" algn="ctr">
              <a:buNone/>
              <a:defRPr lang="nl-NL">
                <a:solidFill>
                  <a:schemeClr val="accent2">
                    <a:lumMod val="20000"/>
                    <a:lumOff val="80000"/>
                  </a:schemeClr>
                </a:solidFill>
              </a:defRPr>
            </a:lvl1pPr>
          </a:lstStyle>
          <a:p>
            <a:pPr rtl="0"/>
            <a:r>
              <a:rPr lang="nl-NL"/>
              <a:t>Klik op het pictogram als u een afbeelding wilt toevoegen</a:t>
            </a:r>
            <a:endParaRPr lang="nl-NL" dirty="0"/>
          </a:p>
        </p:txBody>
      </p:sp>
      <p:sp>
        <p:nvSpPr>
          <p:cNvPr id="3" name="Tijdelijke aanduiding voor voettekst 2">
            <a:extLst>
              <a:ext uri="{FF2B5EF4-FFF2-40B4-BE49-F238E27FC236}">
                <a16:creationId xmlns:a16="http://schemas.microsoft.com/office/drawing/2014/main" id="{B1F06E6E-67F1-F80F-CD69-3BF1E814A004}"/>
              </a:ext>
            </a:extLst>
          </p:cNvPr>
          <p:cNvSpPr>
            <a:spLocks noGrp="1"/>
          </p:cNvSpPr>
          <p:nvPr>
            <p:ph type="ftr" sz="quarter" idx="10"/>
          </p:nvPr>
        </p:nvSpPr>
        <p:spPr/>
        <p:txBody>
          <a:bodyPr rtlCol="0">
            <a:noAutofit/>
          </a:bodyPr>
          <a:lstStyle>
            <a:defPPr>
              <a:defRPr lang="nl-NL"/>
            </a:defPPr>
          </a:lstStyle>
          <a:p>
            <a:pPr rtl="0"/>
            <a:r>
              <a:rPr lang="nl-NL"/>
              <a:t>MOTHER TONGUE</a:t>
            </a:r>
          </a:p>
        </p:txBody>
      </p:sp>
      <p:sp>
        <p:nvSpPr>
          <p:cNvPr id="5" name="Tijdelijke aanduiding voor dianumm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rtlCol="0">
            <a:noAutofit/>
          </a:bodyPr>
          <a:lstStyle>
            <a:defPPr>
              <a:defRPr lang="nl-NL"/>
            </a:defPPr>
          </a:lstStyle>
          <a:p>
            <a:pPr rtl="0"/>
            <a:fld id="{DF28FB93-0A08-4E7D-8E63-9EFA29F1E093}" type="slidenum">
              <a:rPr lang="nl-NL" smtClean="0"/>
              <a:pPr rtl="0"/>
              <a:t>‹nr.›</a:t>
            </a:fld>
            <a:endParaRPr lang="nl-NL" dirty="0"/>
          </a:p>
        </p:txBody>
      </p:sp>
      <p:sp>
        <p:nvSpPr>
          <p:cNvPr id="9" name="Tijdelijke aanduiding voor inhoud 8">
            <a:extLst>
              <a:ext uri="{FF2B5EF4-FFF2-40B4-BE49-F238E27FC236}">
                <a16:creationId xmlns:a16="http://schemas.microsoft.com/office/drawing/2014/main" id="{7DF5DDB4-0253-D5F5-A233-DC6A9A787286}"/>
              </a:ext>
            </a:extLst>
          </p:cNvPr>
          <p:cNvSpPr>
            <a:spLocks noGrp="1"/>
          </p:cNvSpPr>
          <p:nvPr>
            <p:ph sz="quarter" idx="14"/>
          </p:nvPr>
        </p:nvSpPr>
        <p:spPr>
          <a:xfrm>
            <a:off x="640080" y="3172968"/>
            <a:ext cx="5102352" cy="2029968"/>
          </a:xfrm>
        </p:spPr>
        <p:txBody>
          <a:bodyPr rtlCol="0">
            <a:noAutofit/>
          </a:bodyPr>
          <a:lstStyle>
            <a:lvl1pPr>
              <a:defRPr lang="nl-NL" sz="1600"/>
            </a:lvl1pPr>
            <a:lvl2pPr>
              <a:defRPr lang="nl-NL" sz="1600"/>
            </a:lvl2pPr>
            <a:lvl3pPr>
              <a:defRPr lang="nl-NL" sz="1600"/>
            </a:lvl3pPr>
            <a:lvl4pPr>
              <a:defRPr lang="nl-NL" sz="1600"/>
            </a:lvl4pPr>
            <a:lvl5pPr>
              <a:defRPr lang="nl-NL" sz="16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10" name="Titel 9">
            <a:extLst>
              <a:ext uri="{FF2B5EF4-FFF2-40B4-BE49-F238E27FC236}">
                <a16:creationId xmlns:a16="http://schemas.microsoft.com/office/drawing/2014/main" id="{04443289-DF01-FBD1-69E2-EFCCAF58C841}"/>
              </a:ext>
            </a:extLst>
          </p:cNvPr>
          <p:cNvSpPr>
            <a:spLocks noGrp="1"/>
          </p:cNvSpPr>
          <p:nvPr>
            <p:ph type="title"/>
          </p:nvPr>
        </p:nvSpPr>
        <p:spPr>
          <a:xfrm>
            <a:off x="640080" y="640080"/>
            <a:ext cx="6858000" cy="1700784"/>
          </a:xfrm>
        </p:spPr>
        <p:txBody>
          <a:bodyPr rtlCol="0">
            <a:noAutofit/>
          </a:bodyPr>
          <a:lstStyle>
            <a:defPPr>
              <a:defRPr lang="nl-NL"/>
            </a:defPPr>
          </a:lstStyle>
          <a:p>
            <a:pPr rtl="0"/>
            <a:r>
              <a:rPr lang="nl-NL"/>
              <a:t>Klik om stijl te bewerken</a:t>
            </a:r>
          </a:p>
        </p:txBody>
      </p:sp>
      <p:cxnSp>
        <p:nvCxnSpPr>
          <p:cNvPr id="2" name="Rechte verbindingslijn 1">
            <a:extLst>
              <a:ext uri="{FF2B5EF4-FFF2-40B4-BE49-F238E27FC236}">
                <a16:creationId xmlns:a16="http://schemas.microsoft.com/office/drawing/2014/main" id="{20058072-A976-BB1B-E73B-039CA4102FD7}"/>
              </a:ext>
            </a:extLst>
          </p:cNvPr>
          <p:cNvCxnSpPr>
            <a:cxnSpLocks/>
          </p:cNvCxnSpPr>
          <p:nvPr userDrawn="1"/>
        </p:nvCxnSpPr>
        <p:spPr>
          <a:xfrm flipH="1">
            <a:off x="0" y="2667000"/>
            <a:ext cx="7722689"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8">
            <a:extLst>
              <a:ext uri="{FF2B5EF4-FFF2-40B4-BE49-F238E27FC236}">
                <a16:creationId xmlns:a16="http://schemas.microsoft.com/office/drawing/2014/main" id="{A65D0A25-C9DB-7306-466C-DFD2401F85D4}"/>
              </a:ext>
            </a:extLst>
          </p:cNvPr>
          <p:cNvSpPr>
            <a:spLocks noGrp="1"/>
          </p:cNvSpPr>
          <p:nvPr>
            <p:ph sz="quarter" idx="15"/>
          </p:nvPr>
        </p:nvSpPr>
        <p:spPr>
          <a:xfrm>
            <a:off x="8202168" y="3172968"/>
            <a:ext cx="3255264" cy="2688336"/>
          </a:xfrm>
        </p:spPr>
        <p:txBody>
          <a:bodyPr lIns="91440" tIns="0" rtlCol="0">
            <a:noAutofit/>
          </a:bodyPr>
          <a:lstStyle>
            <a:lvl1pPr marL="0" indent="0">
              <a:buNone/>
              <a:defRPr lang="nl-NL" sz="2400" cap="all" baseline="0">
                <a:solidFill>
                  <a:schemeClr val="accent2">
                    <a:lumMod val="20000"/>
                    <a:lumOff val="80000"/>
                  </a:schemeClr>
                </a:solidFill>
              </a:defRPr>
            </a:lvl1pPr>
            <a:lvl2pPr marL="0" indent="0">
              <a:spcBef>
                <a:spcPts val="1800"/>
              </a:spcBef>
              <a:buNone/>
              <a:defRPr lang="nl-NL" sz="1600">
                <a:solidFill>
                  <a:schemeClr val="accent2">
                    <a:lumMod val="20000"/>
                    <a:lumOff val="80000"/>
                  </a:schemeClr>
                </a:solidFill>
              </a:defRPr>
            </a:lvl2pPr>
            <a:lvl3pPr>
              <a:defRPr lang="nl-NL" sz="1600"/>
            </a:lvl3pPr>
            <a:lvl4pPr>
              <a:defRPr lang="nl-NL" sz="1600"/>
            </a:lvl4pPr>
            <a:lvl5pPr>
              <a:defRPr lang="nl-NL" sz="1600"/>
            </a:lvl5pPr>
          </a:lstStyle>
          <a:p>
            <a:pPr lvl="0" rtl="0"/>
            <a:r>
              <a:rPr lang="nl-NL"/>
              <a:t>Klikken om de tekststijl van het model te bewerken</a:t>
            </a:r>
          </a:p>
          <a:p>
            <a:pPr lvl="1" rtl="0"/>
            <a:r>
              <a:rPr lang="nl-NL"/>
              <a:t>Tweede niveau</a:t>
            </a:r>
          </a:p>
        </p:txBody>
      </p:sp>
    </p:spTree>
    <p:extLst>
      <p:ext uri="{BB962C8B-B14F-4D97-AF65-F5344CB8AC3E}">
        <p14:creationId xmlns:p14="http://schemas.microsoft.com/office/powerpoint/2010/main" val="242394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3DE998D3-1DC1-ED0C-84CE-D3710A6AE4A8}"/>
              </a:ext>
            </a:extLst>
          </p:cNvPr>
          <p:cNvSpPr>
            <a:spLocks noGrp="1"/>
          </p:cNvSpPr>
          <p:nvPr>
            <p:ph type="pic" sz="quarter" idx="13"/>
          </p:nvPr>
        </p:nvSpPr>
        <p:spPr>
          <a:xfrm>
            <a:off x="0" y="0"/>
            <a:ext cx="12188825" cy="6858000"/>
          </a:xfrm>
          <a:custGeom>
            <a:avLst/>
            <a:gdLst>
              <a:gd name="connsiteX0" fmla="*/ 0 w 12188825"/>
              <a:gd name="connsiteY0" fmla="*/ 0 h 6858000"/>
              <a:gd name="connsiteX1" fmla="*/ 4341813 w 12188825"/>
              <a:gd name="connsiteY1" fmla="*/ 0 h 6858000"/>
              <a:gd name="connsiteX2" fmla="*/ 4341813 w 12188825"/>
              <a:gd name="connsiteY2" fmla="*/ 4745736 h 6858000"/>
              <a:gd name="connsiteX3" fmla="*/ 4369245 w 12188825"/>
              <a:gd name="connsiteY3" fmla="*/ 4745736 h 6858000"/>
              <a:gd name="connsiteX4" fmla="*/ 4369245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0" y="0"/>
                </a:moveTo>
                <a:lnTo>
                  <a:pt x="4341813" y="0"/>
                </a:lnTo>
                <a:lnTo>
                  <a:pt x="4341813" y="4745736"/>
                </a:lnTo>
                <a:lnTo>
                  <a:pt x="4369245" y="4745736"/>
                </a:lnTo>
                <a:lnTo>
                  <a:pt x="4369245" y="0"/>
                </a:lnTo>
                <a:lnTo>
                  <a:pt x="12188825" y="0"/>
                </a:lnTo>
                <a:lnTo>
                  <a:pt x="12188825" y="6858000"/>
                </a:lnTo>
                <a:lnTo>
                  <a:pt x="0" y="6858000"/>
                </a:lnTo>
                <a:close/>
              </a:path>
            </a:pathLst>
          </a:custGeom>
          <a:solidFill>
            <a:schemeClr val="accent2"/>
          </a:solidFill>
        </p:spPr>
        <p:txBody>
          <a:bodyPr wrap="square" rtlCol="0" anchor="ctr">
            <a:noAutofit/>
          </a:bodyPr>
          <a:lstStyle>
            <a:lvl1pPr marL="0" indent="0" algn="ctr">
              <a:buNone/>
              <a:defRPr lang="nl-NL"/>
            </a:lvl1pPr>
          </a:lstStyle>
          <a:p>
            <a:pPr rtl="0"/>
            <a:r>
              <a:rPr lang="nl-NL"/>
              <a:t>Klik op het pictogram als u een afbeelding wilt toevoegen</a:t>
            </a:r>
            <a:endParaRPr lang="nl-NL" dirty="0"/>
          </a:p>
        </p:txBody>
      </p:sp>
      <p:sp>
        <p:nvSpPr>
          <p:cNvPr id="2" name="Titel 1"/>
          <p:cNvSpPr>
            <a:spLocks noGrp="1"/>
          </p:cNvSpPr>
          <p:nvPr>
            <p:ph type="title"/>
          </p:nvPr>
        </p:nvSpPr>
        <p:spPr>
          <a:xfrm>
            <a:off x="640081" y="640080"/>
            <a:ext cx="3200400" cy="2084832"/>
          </a:xfrm>
        </p:spPr>
        <p:txBody>
          <a:bodyPr rtlCol="0" anchor="t">
            <a:noAutofit/>
          </a:bodyPr>
          <a:lstStyle>
            <a:lvl1pPr algn="l">
              <a:lnSpc>
                <a:spcPct val="90000"/>
              </a:lnSpc>
              <a:defRPr lang="nl-NL" sz="4800" b="0" cap="none" baseline="0">
                <a:solidFill>
                  <a:schemeClr val="accent2">
                    <a:lumMod val="20000"/>
                    <a:lumOff val="80000"/>
                  </a:schemeClr>
                </a:solidFill>
              </a:defRPr>
            </a:lvl1pPr>
          </a:lstStyle>
          <a:p>
            <a:pPr rtl="0"/>
            <a:r>
              <a:rPr lang="nl-NL"/>
              <a:t>Klik om stijl te bewerken</a:t>
            </a:r>
            <a:endParaRPr lang="nl-NL" dirty="0"/>
          </a:p>
        </p:txBody>
      </p:sp>
      <p:sp>
        <p:nvSpPr>
          <p:cNvPr id="8" name="Rechthoek 7">
            <a:extLst>
              <a:ext uri="{FF2B5EF4-FFF2-40B4-BE49-F238E27FC236}">
                <a16:creationId xmlns:a16="http://schemas.microsoft.com/office/drawing/2014/main" id="{15CAA1D0-9CC9-4F01-19B8-029FF0FF1254}"/>
              </a:ext>
            </a:extLst>
          </p:cNvPr>
          <p:cNvSpPr/>
          <p:nvPr userDrawn="1"/>
        </p:nvSpPr>
        <p:spPr>
          <a:xfrm rot="5400000">
            <a:off x="1982661" y="2359152"/>
            <a:ext cx="4745736"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nl-NL"/>
            </a:defPPr>
          </a:lstStyle>
          <a:p>
            <a:pPr algn="ctr" rtl="0"/>
            <a:endParaRPr lang="nl-NL" dirty="0"/>
          </a:p>
        </p:txBody>
      </p:sp>
      <p:sp>
        <p:nvSpPr>
          <p:cNvPr id="9" name="Tijdelijke aanduiding voor tekst 2">
            <a:extLst>
              <a:ext uri="{FF2B5EF4-FFF2-40B4-BE49-F238E27FC236}">
                <a16:creationId xmlns:a16="http://schemas.microsoft.com/office/drawing/2014/main" id="{35D20188-2858-4017-16C7-8D8B2EB783AC}"/>
              </a:ext>
            </a:extLst>
          </p:cNvPr>
          <p:cNvSpPr>
            <a:spLocks noGrp="1"/>
          </p:cNvSpPr>
          <p:nvPr>
            <p:ph type="body" idx="14"/>
          </p:nvPr>
        </p:nvSpPr>
        <p:spPr>
          <a:xfrm>
            <a:off x="4873753" y="850260"/>
            <a:ext cx="2276856" cy="711200"/>
          </a:xfrm>
        </p:spPr>
        <p:txBody>
          <a:bodyPr rtlCol="0" anchor="t">
            <a:noAutofit/>
          </a:bodyPr>
          <a:lstStyle>
            <a:lvl1pPr marL="0" indent="0">
              <a:lnSpc>
                <a:spcPct val="90000"/>
              </a:lnSpc>
              <a:spcBef>
                <a:spcPts val="0"/>
              </a:spcBef>
              <a:buNone/>
              <a:defRPr lang="nl-NL" sz="2400" b="0" cap="all" baseline="0">
                <a:solidFill>
                  <a:schemeClr val="accent4">
                    <a:lumMod val="75000"/>
                  </a:schemeClr>
                </a:solidFill>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10" name="Tijdelijke aanduiding voor inhoud 3">
            <a:extLst>
              <a:ext uri="{FF2B5EF4-FFF2-40B4-BE49-F238E27FC236}">
                <a16:creationId xmlns:a16="http://schemas.microsoft.com/office/drawing/2014/main" id="{3351FF95-77DF-46F6-7673-71454E42DC18}"/>
              </a:ext>
            </a:extLst>
          </p:cNvPr>
          <p:cNvSpPr>
            <a:spLocks noGrp="1"/>
          </p:cNvSpPr>
          <p:nvPr>
            <p:ph sz="half" idx="2"/>
          </p:nvPr>
        </p:nvSpPr>
        <p:spPr>
          <a:xfrm>
            <a:off x="4873753" y="1380612"/>
            <a:ext cx="2276856" cy="1316736"/>
          </a:xfrm>
        </p:spPr>
        <p:txBody>
          <a:bodyPr rtlCol="0">
            <a:noAutofit/>
          </a:bodyPr>
          <a:lstStyle>
            <a:lvl1pPr>
              <a:lnSpc>
                <a:spcPct val="100000"/>
              </a:lnSpc>
              <a:spcBef>
                <a:spcPts val="1200"/>
              </a:spcBef>
              <a:buClr>
                <a:schemeClr val="accent2">
                  <a:lumMod val="20000"/>
                  <a:lumOff val="80000"/>
                </a:schemeClr>
              </a:buClr>
              <a:defRPr lang="nl-NL" sz="1600">
                <a:solidFill>
                  <a:schemeClr val="accent2">
                    <a:lumMod val="20000"/>
                    <a:lumOff val="80000"/>
                  </a:schemeClr>
                </a:solidFill>
              </a:defRPr>
            </a:lvl1pPr>
            <a:lvl2pPr>
              <a:lnSpc>
                <a:spcPct val="100000"/>
              </a:lnSpc>
              <a:spcBef>
                <a:spcPts val="400"/>
              </a:spcBef>
              <a:defRPr lang="nl-NL" sz="1800"/>
            </a:lvl2pPr>
            <a:lvl3pPr>
              <a:lnSpc>
                <a:spcPct val="100000"/>
              </a:lnSpc>
              <a:spcBef>
                <a:spcPts val="400"/>
              </a:spcBef>
              <a:defRPr lang="nl-NL" sz="1600"/>
            </a:lvl3pPr>
            <a:lvl4pPr>
              <a:lnSpc>
                <a:spcPct val="100000"/>
              </a:lnSpc>
              <a:spcBef>
                <a:spcPts val="400"/>
              </a:spcBef>
              <a:defRPr lang="nl-NL" sz="1400"/>
            </a:lvl4pPr>
            <a:lvl5pPr>
              <a:lnSpc>
                <a:spcPct val="100000"/>
              </a:lnSpc>
              <a:spcBef>
                <a:spcPts val="400"/>
              </a:spcBef>
              <a:defRPr lang="nl-NL" sz="1400"/>
            </a:lvl5pPr>
            <a:lvl6pPr>
              <a:defRPr lang="nl-NL" sz="1400"/>
            </a:lvl6pPr>
            <a:lvl7pPr>
              <a:defRPr lang="nl-NL" sz="1400"/>
            </a:lvl7pPr>
            <a:lvl8pPr>
              <a:defRPr lang="nl-NL" sz="1400"/>
            </a:lvl8pPr>
            <a:lvl9pPr>
              <a:defRPr lang="nl-NL" sz="1400"/>
            </a:lvl9pPr>
          </a:lstStyle>
          <a:p>
            <a:pPr lvl="0" rtl="0"/>
            <a:r>
              <a:rPr lang="nl-NL"/>
              <a:t>Klikken om de tekststijl van het model te bewerken</a:t>
            </a:r>
          </a:p>
        </p:txBody>
      </p:sp>
      <p:sp>
        <p:nvSpPr>
          <p:cNvPr id="11" name="Tijdelijke aanduiding voor tekst 4">
            <a:extLst>
              <a:ext uri="{FF2B5EF4-FFF2-40B4-BE49-F238E27FC236}">
                <a16:creationId xmlns:a16="http://schemas.microsoft.com/office/drawing/2014/main" id="{D585749F-5840-3B72-40A1-A68404430863}"/>
              </a:ext>
            </a:extLst>
          </p:cNvPr>
          <p:cNvSpPr>
            <a:spLocks noGrp="1"/>
          </p:cNvSpPr>
          <p:nvPr>
            <p:ph type="body" sz="quarter" idx="3"/>
          </p:nvPr>
        </p:nvSpPr>
        <p:spPr>
          <a:xfrm>
            <a:off x="4873753" y="2807076"/>
            <a:ext cx="2276856" cy="711200"/>
          </a:xfrm>
        </p:spPr>
        <p:txBody>
          <a:bodyPr rtlCol="0" anchor="t">
            <a:noAutofit/>
          </a:bodyPr>
          <a:lstStyle>
            <a:lvl1pPr marL="0" indent="0">
              <a:lnSpc>
                <a:spcPct val="90000"/>
              </a:lnSpc>
              <a:spcBef>
                <a:spcPts val="0"/>
              </a:spcBef>
              <a:buNone/>
              <a:defRPr lang="nl-NL" sz="2400" b="0" cap="all" baseline="0">
                <a:solidFill>
                  <a:schemeClr val="accent4">
                    <a:lumMod val="75000"/>
                  </a:schemeClr>
                </a:solidFill>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12" name="Tijdelijke aanduiding voor inhoud 5">
            <a:extLst>
              <a:ext uri="{FF2B5EF4-FFF2-40B4-BE49-F238E27FC236}">
                <a16:creationId xmlns:a16="http://schemas.microsoft.com/office/drawing/2014/main" id="{AA075B67-81C5-7714-2DF6-B942F80605C7}"/>
              </a:ext>
            </a:extLst>
          </p:cNvPr>
          <p:cNvSpPr>
            <a:spLocks noGrp="1"/>
          </p:cNvSpPr>
          <p:nvPr>
            <p:ph sz="quarter" idx="4"/>
          </p:nvPr>
        </p:nvSpPr>
        <p:spPr>
          <a:xfrm>
            <a:off x="4873753" y="3291708"/>
            <a:ext cx="2276856" cy="1316736"/>
          </a:xfrm>
        </p:spPr>
        <p:txBody>
          <a:bodyPr rtlCol="0">
            <a:noAutofit/>
          </a:bodyPr>
          <a:lstStyle>
            <a:lvl1pPr>
              <a:lnSpc>
                <a:spcPct val="100000"/>
              </a:lnSpc>
              <a:spcBef>
                <a:spcPts val="1200"/>
              </a:spcBef>
              <a:buClr>
                <a:schemeClr val="accent2">
                  <a:lumMod val="20000"/>
                  <a:lumOff val="80000"/>
                </a:schemeClr>
              </a:buClr>
              <a:defRPr lang="nl-NL" sz="1600">
                <a:solidFill>
                  <a:schemeClr val="accent2">
                    <a:lumMod val="20000"/>
                    <a:lumOff val="80000"/>
                  </a:schemeClr>
                </a:solidFill>
              </a:defRPr>
            </a:lvl1pPr>
            <a:lvl2pPr>
              <a:lnSpc>
                <a:spcPct val="100000"/>
              </a:lnSpc>
              <a:spcBef>
                <a:spcPts val="400"/>
              </a:spcBef>
              <a:defRPr lang="nl-NL" sz="1800"/>
            </a:lvl2pPr>
            <a:lvl3pPr>
              <a:lnSpc>
                <a:spcPct val="100000"/>
              </a:lnSpc>
              <a:spcBef>
                <a:spcPts val="400"/>
              </a:spcBef>
              <a:defRPr lang="nl-NL" sz="1600"/>
            </a:lvl3pPr>
            <a:lvl4pPr>
              <a:lnSpc>
                <a:spcPct val="100000"/>
              </a:lnSpc>
              <a:spcBef>
                <a:spcPts val="400"/>
              </a:spcBef>
              <a:defRPr lang="nl-NL" sz="1400"/>
            </a:lvl4pPr>
            <a:lvl5pPr>
              <a:lnSpc>
                <a:spcPct val="100000"/>
              </a:lnSpc>
              <a:spcBef>
                <a:spcPts val="400"/>
              </a:spcBef>
              <a:defRPr lang="nl-NL" sz="1400"/>
            </a:lvl5pPr>
            <a:lvl6pPr>
              <a:defRPr lang="nl-NL" sz="1400"/>
            </a:lvl6pPr>
            <a:lvl7pPr>
              <a:defRPr lang="nl-NL" sz="1400"/>
            </a:lvl7pPr>
            <a:lvl8pPr>
              <a:defRPr lang="nl-NL" sz="1400"/>
            </a:lvl8pPr>
            <a:lvl9pPr>
              <a:defRPr lang="nl-NL" sz="1400"/>
            </a:lvl9pPr>
          </a:lstStyle>
          <a:p>
            <a:pPr lvl="0" rtl="0"/>
            <a:r>
              <a:rPr lang="nl-NL"/>
              <a:t>Klikken om de tekststijl van het model te bewerken</a:t>
            </a:r>
          </a:p>
        </p:txBody>
      </p:sp>
    </p:spTree>
    <p:extLst>
      <p:ext uri="{BB962C8B-B14F-4D97-AF65-F5344CB8AC3E}">
        <p14:creationId xmlns:p14="http://schemas.microsoft.com/office/powerpoint/2010/main" val="334811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defPPr>
              <a:defRPr lang="nl-NL"/>
            </a:defPPr>
          </a:lstStyle>
          <a:p>
            <a:pPr rtl="0"/>
            <a:r>
              <a:rPr lang="nl-NL"/>
              <a:t>KLIK OM DE TITELSTIJL VAN HET MODEL TE BEWERKEN</a:t>
            </a:r>
          </a:p>
        </p:txBody>
      </p:sp>
      <p:sp>
        <p:nvSpPr>
          <p:cNvPr id="4" name="Tijdelijke aanduiding voor voettekst 3"/>
          <p:cNvSpPr>
            <a:spLocks noGrp="1"/>
          </p:cNvSpPr>
          <p:nvPr>
            <p:ph type="ftr" sz="quarter" idx="11"/>
          </p:nvPr>
        </p:nvSpPr>
        <p:spPr/>
        <p:txBody>
          <a:bodyPr rtlCol="0"/>
          <a:lstStyle>
            <a:defPPr>
              <a:defRPr lang="nl-NL"/>
            </a:defPPr>
          </a:lstStyle>
          <a:p>
            <a:pPr rtl="0"/>
            <a:r>
              <a:rPr lang="nl-NL"/>
              <a:t>MOTHER TONGUE</a:t>
            </a:r>
            <a:endParaRPr lang="nl-NL" dirty="0"/>
          </a:p>
        </p:txBody>
      </p:sp>
      <p:sp>
        <p:nvSpPr>
          <p:cNvPr id="3" name="Tijdelijke aanduiding voor datum 2"/>
          <p:cNvSpPr>
            <a:spLocks noGrp="1"/>
          </p:cNvSpPr>
          <p:nvPr>
            <p:ph type="dt" sz="half" idx="10"/>
          </p:nvPr>
        </p:nvSpPr>
        <p:spPr>
          <a:xfrm>
            <a:off x="8836898" y="6172200"/>
            <a:ext cx="1218883" cy="304800"/>
          </a:xfrm>
          <a:prstGeom prst="rect">
            <a:avLst/>
          </a:prstGeom>
        </p:spPr>
        <p:txBody>
          <a:bodyPr rtlCol="0"/>
          <a:lstStyle>
            <a:defPPr>
              <a:defRPr lang="nl-NL"/>
            </a:defPPr>
          </a:lstStyle>
          <a:p>
            <a:pPr rtl="0"/>
            <a:endParaRPr lang="nl-NL" dirty="0"/>
          </a:p>
        </p:txBody>
      </p:sp>
      <p:sp>
        <p:nvSpPr>
          <p:cNvPr id="5" name="Tijdelijke aanduiding voor dianummer 4"/>
          <p:cNvSpPr>
            <a:spLocks noGrp="1"/>
          </p:cNvSpPr>
          <p:nvPr>
            <p:ph type="sldNum" sz="quarter" idx="12"/>
          </p:nvPr>
        </p:nvSpPr>
        <p:spPr/>
        <p:txBody>
          <a:bodyPr rtlCol="0"/>
          <a:lstStyle>
            <a:defPPr>
              <a:defRPr lang="nl-NL"/>
            </a:defPPr>
          </a:lstStyle>
          <a:p>
            <a:pPr rtl="0"/>
            <a:fld id="{DF28FB93-0A08-4E7D-8E63-9EFA29F1E093}" type="slidenum">
              <a:rPr lang="nl-NL"/>
              <a:pPr rtl="0"/>
              <a:t>‹nr.›</a:t>
            </a:fld>
            <a:endParaRPr lang="nl-NL"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rtlCol="0"/>
          <a:lstStyle>
            <a:defPPr>
              <a:defRPr lang="nl-NL"/>
            </a:defPPr>
          </a:lstStyle>
          <a:p>
            <a:pPr rtl="0"/>
            <a:r>
              <a:rPr lang="nl-NL"/>
              <a:t>MOTHER TONGUE</a:t>
            </a:r>
            <a:endParaRPr lang="nl-NL" dirty="0"/>
          </a:p>
        </p:txBody>
      </p:sp>
      <p:sp>
        <p:nvSpPr>
          <p:cNvPr id="2" name="Tijdelijke aanduiding voor datum 1"/>
          <p:cNvSpPr>
            <a:spLocks noGrp="1"/>
          </p:cNvSpPr>
          <p:nvPr>
            <p:ph type="dt" sz="half" idx="10"/>
          </p:nvPr>
        </p:nvSpPr>
        <p:spPr>
          <a:xfrm>
            <a:off x="8836898" y="6172200"/>
            <a:ext cx="1218883" cy="304800"/>
          </a:xfrm>
          <a:prstGeom prst="rect">
            <a:avLst/>
          </a:prstGeom>
        </p:spPr>
        <p:txBody>
          <a:bodyPr rtlCol="0"/>
          <a:lstStyle>
            <a:defPPr>
              <a:defRPr lang="nl-NL"/>
            </a:defPPr>
          </a:lstStyle>
          <a:p>
            <a:pPr rtl="0"/>
            <a:endParaRPr lang="nl-NL" dirty="0"/>
          </a:p>
        </p:txBody>
      </p:sp>
      <p:sp>
        <p:nvSpPr>
          <p:cNvPr id="4" name="Tijdelijke aanduiding voor dianummer 3"/>
          <p:cNvSpPr>
            <a:spLocks noGrp="1"/>
          </p:cNvSpPr>
          <p:nvPr>
            <p:ph type="sldNum" sz="quarter" idx="12"/>
          </p:nvPr>
        </p:nvSpPr>
        <p:spPr/>
        <p:txBody>
          <a:bodyPr rtlCol="0"/>
          <a:lstStyle>
            <a:defPPr>
              <a:defRPr lang="nl-NL"/>
            </a:defPPr>
          </a:lstStyle>
          <a:p>
            <a:pPr rtl="0"/>
            <a:fld id="{DF28FB93-0A08-4E7D-8E63-9EFA29F1E093}" type="slidenum">
              <a:rPr lang="nl-NL"/>
              <a:pPr rtl="0"/>
              <a:t>‹nr.›</a:t>
            </a:fld>
            <a:endParaRPr lang="nl-NL"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nchor="b">
            <a:normAutofit/>
          </a:bodyPr>
          <a:lstStyle>
            <a:lvl1pPr algn="l">
              <a:defRPr lang="nl-NL" sz="4800" b="0"/>
            </a:lvl1pPr>
          </a:lstStyle>
          <a:p>
            <a:pPr rtl="0"/>
            <a:r>
              <a:rPr lang="nl-NL"/>
              <a:t>KLIK OM DE TITELSTIJL VAN HET MODEL TE BEWERKEN</a:t>
            </a:r>
          </a:p>
        </p:txBody>
      </p:sp>
      <p:sp>
        <p:nvSpPr>
          <p:cNvPr id="3" name="Tijdelijke aanduiding voor inhoud 2"/>
          <p:cNvSpPr>
            <a:spLocks noGrp="1"/>
          </p:cNvSpPr>
          <p:nvPr>
            <p:ph idx="1"/>
          </p:nvPr>
        </p:nvSpPr>
        <p:spPr>
          <a:xfrm>
            <a:off x="1218883" y="1803400"/>
            <a:ext cx="6602281" cy="4267201"/>
          </a:xfrm>
        </p:spPr>
        <p:txBody>
          <a:bodyPr rtlCol="0">
            <a:normAutofit/>
          </a:bodyPr>
          <a:lstStyle>
            <a:lvl1pPr>
              <a:defRPr lang="nl-NL" sz="2400"/>
            </a:lvl1pPr>
            <a:lvl2pPr>
              <a:defRPr lang="nl-NL" sz="2000"/>
            </a:lvl2pPr>
            <a:lvl3pPr>
              <a:defRPr lang="nl-NL" sz="1800"/>
            </a:lvl3pPr>
            <a:lvl4pPr>
              <a:defRPr lang="nl-NL" sz="1600"/>
            </a:lvl4pPr>
            <a:lvl5pPr>
              <a:defRPr lang="nl-NL" sz="1600"/>
            </a:lvl5pPr>
            <a:lvl6pPr>
              <a:defRPr lang="nl-NL" sz="1600"/>
            </a:lvl6pPr>
            <a:lvl7pPr>
              <a:defRPr lang="nl-NL" sz="1600"/>
            </a:lvl7pPr>
            <a:lvl8pPr>
              <a:defRPr lang="nl-NL" sz="1600" baseline="0"/>
            </a:lvl8pPr>
            <a:lvl9pPr>
              <a:defRPr lang="nl-NL"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tekst 3"/>
          <p:cNvSpPr>
            <a:spLocks noGrp="1"/>
          </p:cNvSpPr>
          <p:nvPr>
            <p:ph type="body" sz="half" idx="2"/>
          </p:nvPr>
        </p:nvSpPr>
        <p:spPr>
          <a:xfrm>
            <a:off x="8125883" y="1803400"/>
            <a:ext cx="2844060" cy="4267201"/>
          </a:xfrm>
        </p:spPr>
        <p:txBody>
          <a:bodyPr rtlCol="0">
            <a:normAutofit/>
          </a:bodyPr>
          <a:lstStyle>
            <a:lvl1pPr marL="0" indent="0">
              <a:spcBef>
                <a:spcPts val="1600"/>
              </a:spcBef>
              <a:buNone/>
              <a:defRPr lang="nl-NL" sz="2000"/>
            </a:lvl1pPr>
            <a:lvl2pPr marL="457200" indent="0">
              <a:buNone/>
              <a:defRPr lang="nl-NL" sz="1200"/>
            </a:lvl2pPr>
            <a:lvl3pPr marL="914400" indent="0">
              <a:buNone/>
              <a:defRPr lang="nl-NL" sz="1000"/>
            </a:lvl3pPr>
            <a:lvl4pPr marL="1371600" indent="0">
              <a:buNone/>
              <a:defRPr lang="nl-NL" sz="900"/>
            </a:lvl4pPr>
            <a:lvl5pPr marL="1828800" indent="0">
              <a:buNone/>
              <a:defRPr lang="nl-NL" sz="900"/>
            </a:lvl5pPr>
            <a:lvl6pPr marL="2286000" indent="0">
              <a:buNone/>
              <a:defRPr lang="nl-NL" sz="900"/>
            </a:lvl6pPr>
            <a:lvl7pPr marL="2743200" indent="0">
              <a:buNone/>
              <a:defRPr lang="nl-NL" sz="900"/>
            </a:lvl7pPr>
            <a:lvl8pPr marL="3200400" indent="0">
              <a:buNone/>
              <a:defRPr lang="nl-NL" sz="900"/>
            </a:lvl8pPr>
            <a:lvl9pPr marL="3657600" indent="0">
              <a:buNone/>
              <a:defRPr lang="nl-NL" sz="900"/>
            </a:lvl9pPr>
          </a:lstStyle>
          <a:p>
            <a:pPr lvl="0" rtl="0"/>
            <a:r>
              <a:rPr lang="nl-NL"/>
              <a:t>Klikken om de tekststijl van het model te bewerken</a:t>
            </a:r>
          </a:p>
        </p:txBody>
      </p:sp>
      <p:sp>
        <p:nvSpPr>
          <p:cNvPr id="6" name="Tijdelijke aanduiding voor voettekst 5"/>
          <p:cNvSpPr>
            <a:spLocks noGrp="1"/>
          </p:cNvSpPr>
          <p:nvPr>
            <p:ph type="ftr" sz="quarter" idx="11"/>
          </p:nvPr>
        </p:nvSpPr>
        <p:spPr/>
        <p:txBody>
          <a:bodyPr rtlCol="0"/>
          <a:lstStyle>
            <a:defPPr>
              <a:defRPr lang="nl-NL"/>
            </a:defPPr>
          </a:lstStyle>
          <a:p>
            <a:pPr rtl="0"/>
            <a:r>
              <a:rPr lang="nl-NL"/>
              <a:t>MOTHER TONGUE</a:t>
            </a:r>
            <a:endParaRPr lang="nl-NL" dirty="0"/>
          </a:p>
        </p:txBody>
      </p:sp>
      <p:sp>
        <p:nvSpPr>
          <p:cNvPr id="5" name="Tijdelijke aanduiding voor datum 4"/>
          <p:cNvSpPr>
            <a:spLocks noGrp="1"/>
          </p:cNvSpPr>
          <p:nvPr>
            <p:ph type="dt" sz="half" idx="10"/>
          </p:nvPr>
        </p:nvSpPr>
        <p:spPr>
          <a:xfrm>
            <a:off x="8836898" y="6172200"/>
            <a:ext cx="1218883" cy="304800"/>
          </a:xfrm>
          <a:prstGeom prst="rect">
            <a:avLst/>
          </a:prstGeom>
        </p:spPr>
        <p:txBody>
          <a:bodyPr rtlCol="0"/>
          <a:lstStyle>
            <a:defPPr>
              <a:defRPr lang="nl-NL"/>
            </a:defPPr>
          </a:lstStyle>
          <a:p>
            <a:pPr rtl="0"/>
            <a:endParaRPr lang="nl-NL" dirty="0"/>
          </a:p>
        </p:txBody>
      </p:sp>
      <p:sp>
        <p:nvSpPr>
          <p:cNvPr id="7" name="Tijdelijke aanduiding voor dianummer 6"/>
          <p:cNvSpPr>
            <a:spLocks noGrp="1"/>
          </p:cNvSpPr>
          <p:nvPr>
            <p:ph type="sldNum" sz="quarter" idx="12"/>
          </p:nvPr>
        </p:nvSpPr>
        <p:spPr/>
        <p:txBody>
          <a:bodyPr rtlCol="0"/>
          <a:lstStyle>
            <a:defPPr>
              <a:defRPr lang="nl-NL"/>
            </a:defPPr>
          </a:lstStyle>
          <a:p>
            <a:pPr rtl="0"/>
            <a:fld id="{DF28FB93-0A08-4E7D-8E63-9EFA29F1E093}" type="slidenum">
              <a:rPr lang="nl-NL"/>
              <a:pPr rtl="0"/>
              <a:t>‹nr.›</a:t>
            </a:fld>
            <a:endParaRPr lang="nl-NL"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nchor="b">
            <a:normAutofit/>
          </a:bodyPr>
          <a:lstStyle>
            <a:lvl1pPr algn="l">
              <a:defRPr lang="nl-NL" sz="4800" b="0">
                <a:latin typeface="Book Antiqua" panose="02040602050305030304" pitchFamily="18" charset="0"/>
              </a:defRPr>
            </a:lvl1pPr>
          </a:lstStyle>
          <a:p>
            <a:pPr rtl="0"/>
            <a:r>
              <a:rPr lang="nl-NL"/>
              <a:t>KLIK OM DE TITELSTIJL VAN HET MODEL TE BEWERKEN</a:t>
            </a:r>
          </a:p>
        </p:txBody>
      </p:sp>
      <p:sp>
        <p:nvSpPr>
          <p:cNvPr id="8" name="Rechthoek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nl-NL"/>
            </a:defPPr>
          </a:lstStyle>
          <a:p>
            <a:pPr algn="ctr" rtl="0"/>
            <a:endParaRPr lang="nl-NL"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a:buNone/>
              <a:defRPr lang="nl-NL" sz="2400"/>
            </a:lvl1pPr>
            <a:lvl2pPr marL="457200" indent="0">
              <a:buNone/>
              <a:defRPr lang="nl-NL" sz="2800"/>
            </a:lvl2pPr>
            <a:lvl3pPr marL="914400" indent="0">
              <a:buNone/>
              <a:defRPr lang="nl-NL" sz="2400"/>
            </a:lvl3pPr>
            <a:lvl4pPr marL="1371600" indent="0">
              <a:buNone/>
              <a:defRPr lang="nl-NL" sz="2000"/>
            </a:lvl4pPr>
            <a:lvl5pPr marL="1828800" indent="0">
              <a:buNone/>
              <a:defRPr lang="nl-NL" sz="2000"/>
            </a:lvl5pPr>
            <a:lvl6pPr marL="2286000" indent="0">
              <a:buNone/>
              <a:defRPr lang="nl-NL" sz="2000"/>
            </a:lvl6pPr>
            <a:lvl7pPr marL="2743200" indent="0">
              <a:buNone/>
              <a:defRPr lang="nl-NL" sz="2000"/>
            </a:lvl7pPr>
            <a:lvl8pPr marL="3200400" indent="0">
              <a:buNone/>
              <a:defRPr lang="nl-NL" sz="2000"/>
            </a:lvl8pPr>
            <a:lvl9pPr marL="3657600" indent="0">
              <a:buNone/>
              <a:defRPr lang="nl-NL" sz="2000"/>
            </a:lvl9pPr>
          </a:lstStyle>
          <a:p>
            <a:pPr rt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8125883" y="1803401"/>
            <a:ext cx="2844060" cy="4165600"/>
          </a:xfrm>
        </p:spPr>
        <p:txBody>
          <a:bodyPr rtlCol="0">
            <a:normAutofit/>
          </a:bodyPr>
          <a:lstStyle>
            <a:lvl1pPr marL="0" indent="0">
              <a:spcBef>
                <a:spcPts val="1600"/>
              </a:spcBef>
              <a:buNone/>
              <a:defRPr lang="nl-NL" sz="2400">
                <a:solidFill>
                  <a:schemeClr val="tx1">
                    <a:lumMod val="50000"/>
                  </a:schemeClr>
                </a:solidFill>
              </a:defRPr>
            </a:lvl1pPr>
            <a:lvl2pPr marL="457200" indent="0">
              <a:buNone/>
              <a:defRPr lang="nl-NL" sz="1200"/>
            </a:lvl2pPr>
            <a:lvl3pPr marL="914400" indent="0">
              <a:buNone/>
              <a:defRPr lang="nl-NL" sz="1000"/>
            </a:lvl3pPr>
            <a:lvl4pPr marL="1371600" indent="0">
              <a:buNone/>
              <a:defRPr lang="nl-NL" sz="900"/>
            </a:lvl4pPr>
            <a:lvl5pPr marL="1828800" indent="0">
              <a:buNone/>
              <a:defRPr lang="nl-NL" sz="900"/>
            </a:lvl5pPr>
            <a:lvl6pPr marL="2286000" indent="0">
              <a:buNone/>
              <a:defRPr lang="nl-NL" sz="900"/>
            </a:lvl6pPr>
            <a:lvl7pPr marL="2743200" indent="0">
              <a:buNone/>
              <a:defRPr lang="nl-NL" sz="900"/>
            </a:lvl7pPr>
            <a:lvl8pPr marL="3200400" indent="0">
              <a:buNone/>
              <a:defRPr lang="nl-NL" sz="900"/>
            </a:lvl8pPr>
            <a:lvl9pPr marL="3657600" indent="0">
              <a:buNone/>
              <a:defRPr lang="nl-NL" sz="900"/>
            </a:lvl9pPr>
          </a:lstStyle>
          <a:p>
            <a:pPr lvl="0" rtl="0"/>
            <a:r>
              <a:rPr lang="nl-NL"/>
              <a:t>Klikken om de tekststijl van het model te bewerken</a:t>
            </a:r>
          </a:p>
        </p:txBody>
      </p:sp>
      <p:sp>
        <p:nvSpPr>
          <p:cNvPr id="6" name="Tijdelijke aanduiding voor voettekst 5"/>
          <p:cNvSpPr>
            <a:spLocks noGrp="1"/>
          </p:cNvSpPr>
          <p:nvPr>
            <p:ph type="ftr" sz="quarter" idx="11"/>
          </p:nvPr>
        </p:nvSpPr>
        <p:spPr/>
        <p:txBody>
          <a:bodyPr rtlCol="0"/>
          <a:lstStyle>
            <a:defPPr>
              <a:defRPr lang="nl-NL"/>
            </a:defPPr>
          </a:lstStyle>
          <a:p>
            <a:pPr rtl="0"/>
            <a:r>
              <a:rPr lang="nl-NL"/>
              <a:t>MOTHER TONGUE</a:t>
            </a:r>
            <a:endParaRPr lang="nl-NL" dirty="0"/>
          </a:p>
        </p:txBody>
      </p:sp>
      <p:sp>
        <p:nvSpPr>
          <p:cNvPr id="5" name="Tijdelijke aanduiding voor datum 4"/>
          <p:cNvSpPr>
            <a:spLocks noGrp="1"/>
          </p:cNvSpPr>
          <p:nvPr>
            <p:ph type="dt" sz="half" idx="10"/>
          </p:nvPr>
        </p:nvSpPr>
        <p:spPr>
          <a:xfrm>
            <a:off x="8836898" y="6172200"/>
            <a:ext cx="1218883" cy="304800"/>
          </a:xfrm>
          <a:prstGeom prst="rect">
            <a:avLst/>
          </a:prstGeom>
        </p:spPr>
        <p:txBody>
          <a:bodyPr rtlCol="0"/>
          <a:lstStyle>
            <a:defPPr>
              <a:defRPr lang="nl-NL"/>
            </a:defPPr>
          </a:lstStyle>
          <a:p>
            <a:pPr rtl="0"/>
            <a:endParaRPr lang="nl-NL" dirty="0"/>
          </a:p>
        </p:txBody>
      </p:sp>
      <p:sp>
        <p:nvSpPr>
          <p:cNvPr id="7" name="Tijdelijke aanduiding voor dianummer 6"/>
          <p:cNvSpPr>
            <a:spLocks noGrp="1"/>
          </p:cNvSpPr>
          <p:nvPr>
            <p:ph type="sldNum" sz="quarter" idx="12"/>
          </p:nvPr>
        </p:nvSpPr>
        <p:spPr/>
        <p:txBody>
          <a:bodyPr rtlCol="0"/>
          <a:lstStyle>
            <a:defPPr>
              <a:defRPr lang="nl-NL"/>
            </a:defPPr>
          </a:lstStyle>
          <a:p>
            <a:pPr rtl="0"/>
            <a:fld id="{DF28FB93-0A08-4E7D-8E63-9EFA29F1E093}" type="slidenum">
              <a:rPr lang="nl-NL"/>
              <a:pPr rtl="0"/>
              <a:t>‹nr.›</a:t>
            </a:fld>
            <a:endParaRPr lang="nl-NL"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inhoud en afbeeldin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038C32FC-332A-A13C-E59A-4E60A15CBF61}"/>
              </a:ext>
            </a:extLst>
          </p:cNvPr>
          <p:cNvSpPr>
            <a:spLocks noGrp="1"/>
          </p:cNvSpPr>
          <p:nvPr>
            <p:ph type="pic" sz="quarter" idx="13"/>
          </p:nvPr>
        </p:nvSpPr>
        <p:spPr>
          <a:xfrm>
            <a:off x="7918577" y="0"/>
            <a:ext cx="4270248" cy="6858000"/>
          </a:xfrm>
          <a:solidFill>
            <a:schemeClr val="bg2"/>
          </a:solidFill>
        </p:spPr>
        <p:txBody>
          <a:bodyPr rtlCol="0" anchor="ctr"/>
          <a:lstStyle>
            <a:lvl1pPr marL="0" indent="0" algn="ctr">
              <a:buNone/>
              <a:defRPr lang="nl-NL"/>
            </a:lvl1pPr>
          </a:lstStyle>
          <a:p>
            <a:pPr rtl="0"/>
            <a:r>
              <a:rPr lang="nl-NL"/>
              <a:t>Klik op het pictogram als u een afbeelding wilt toevoegen</a:t>
            </a:r>
            <a:endParaRPr lang="nl-NL" dirty="0"/>
          </a:p>
        </p:txBody>
      </p:sp>
      <p:sp>
        <p:nvSpPr>
          <p:cNvPr id="3" name="Tijdelijke aanduiding voor voettekst 2">
            <a:extLst>
              <a:ext uri="{FF2B5EF4-FFF2-40B4-BE49-F238E27FC236}">
                <a16:creationId xmlns:a16="http://schemas.microsoft.com/office/drawing/2014/main" id="{B1F06E6E-67F1-F80F-CD69-3BF1E814A004}"/>
              </a:ext>
            </a:extLst>
          </p:cNvPr>
          <p:cNvSpPr>
            <a:spLocks noGrp="1"/>
          </p:cNvSpPr>
          <p:nvPr>
            <p:ph type="ftr" sz="quarter" idx="10"/>
          </p:nvPr>
        </p:nvSpPr>
        <p:spPr/>
        <p:txBody>
          <a:bodyPr rtlCol="0"/>
          <a:lstStyle>
            <a:defPPr>
              <a:defRPr lang="nl-NL"/>
            </a:defPPr>
          </a:lstStyle>
          <a:p>
            <a:pPr rtl="0"/>
            <a:r>
              <a:rPr lang="nl-NL"/>
              <a:t>MOTHER TONGUE</a:t>
            </a:r>
          </a:p>
        </p:txBody>
      </p:sp>
      <p:sp>
        <p:nvSpPr>
          <p:cNvPr id="5" name="Tijdelijke aanduiding voor dianumm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rtlCol="0"/>
          <a:lstStyle>
            <a:defPPr>
              <a:defRPr lang="nl-NL"/>
            </a:defPPr>
          </a:lstStyle>
          <a:p>
            <a:pPr rtl="0"/>
            <a:fld id="{DF28FB93-0A08-4E7D-8E63-9EFA29F1E093}" type="slidenum">
              <a:rPr lang="nl-NL" smtClean="0"/>
              <a:pPr rtl="0"/>
              <a:t>‹nr.›</a:t>
            </a:fld>
            <a:endParaRPr lang="nl-NL" dirty="0"/>
          </a:p>
        </p:txBody>
      </p:sp>
      <p:cxnSp>
        <p:nvCxnSpPr>
          <p:cNvPr id="6" name="Rechte verbindingslijn 5">
            <a:extLst>
              <a:ext uri="{FF2B5EF4-FFF2-40B4-BE49-F238E27FC236}">
                <a16:creationId xmlns:a16="http://schemas.microsoft.com/office/drawing/2014/main" id="{22AF402F-F8C6-E5B1-65C7-DFC0D8ED0878}"/>
              </a:ext>
            </a:extLst>
          </p:cNvPr>
          <p:cNvCxnSpPr>
            <a:cxnSpLocks/>
          </p:cNvCxnSpPr>
          <p:nvPr userDrawn="1"/>
        </p:nvCxnSpPr>
        <p:spPr>
          <a:xfrm>
            <a:off x="1522413" y="2743200"/>
            <a:ext cx="0" cy="411480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jdelijke aanduiding voor inhoud 8">
            <a:extLst>
              <a:ext uri="{FF2B5EF4-FFF2-40B4-BE49-F238E27FC236}">
                <a16:creationId xmlns:a16="http://schemas.microsoft.com/office/drawing/2014/main" id="{7DF5DDB4-0253-D5F5-A233-DC6A9A787286}"/>
              </a:ext>
            </a:extLst>
          </p:cNvPr>
          <p:cNvSpPr>
            <a:spLocks noGrp="1"/>
          </p:cNvSpPr>
          <p:nvPr>
            <p:ph sz="quarter" idx="14"/>
          </p:nvPr>
        </p:nvSpPr>
        <p:spPr>
          <a:xfrm>
            <a:off x="1828800" y="2743200"/>
            <a:ext cx="5102352" cy="2157984"/>
          </a:xfrm>
        </p:spPr>
        <p:txBody>
          <a:bodyPr rtlCol="0">
            <a:normAutofit/>
          </a:bodyPr>
          <a:lstStyle>
            <a:lvl1pPr>
              <a:defRPr lang="nl-NL" sz="1600"/>
            </a:lvl1pPr>
            <a:lvl2pPr>
              <a:defRPr lang="nl-NL" sz="1600"/>
            </a:lvl2pPr>
            <a:lvl3pPr>
              <a:defRPr lang="nl-NL" sz="1600"/>
            </a:lvl3pPr>
            <a:lvl4pPr>
              <a:defRPr lang="nl-NL" sz="1600"/>
            </a:lvl4pPr>
            <a:lvl5pPr>
              <a:defRPr lang="nl-NL" sz="16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10" name="Titel 9">
            <a:extLst>
              <a:ext uri="{FF2B5EF4-FFF2-40B4-BE49-F238E27FC236}">
                <a16:creationId xmlns:a16="http://schemas.microsoft.com/office/drawing/2014/main" id="{04443289-DF01-FBD1-69E2-EFCCAF58C841}"/>
              </a:ext>
            </a:extLst>
          </p:cNvPr>
          <p:cNvSpPr>
            <a:spLocks noGrp="1"/>
          </p:cNvSpPr>
          <p:nvPr>
            <p:ph type="title"/>
          </p:nvPr>
        </p:nvSpPr>
        <p:spPr>
          <a:xfrm>
            <a:off x="640080" y="640080"/>
            <a:ext cx="6858000" cy="1700784"/>
          </a:xfrm>
        </p:spPr>
        <p:txBody>
          <a:bodyPr rtlCol="0"/>
          <a:lstStyle>
            <a:defPPr>
              <a:defRPr lang="nl-NL"/>
            </a:defPPr>
          </a:lstStyle>
          <a:p>
            <a:pPr rtl="0"/>
            <a:r>
              <a:rPr lang="nl-NL"/>
              <a:t>Klik om stijl te bewerken</a:t>
            </a:r>
          </a:p>
        </p:txBody>
      </p:sp>
    </p:spTree>
    <p:extLst>
      <p:ext uri="{BB962C8B-B14F-4D97-AF65-F5344CB8AC3E}">
        <p14:creationId xmlns:p14="http://schemas.microsoft.com/office/powerpoint/2010/main" val="305391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inhou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B1F06E6E-67F1-F80F-CD69-3BF1E814A004}"/>
              </a:ext>
            </a:extLst>
          </p:cNvPr>
          <p:cNvSpPr>
            <a:spLocks noGrp="1"/>
          </p:cNvSpPr>
          <p:nvPr>
            <p:ph type="ftr" sz="quarter" idx="10"/>
          </p:nvPr>
        </p:nvSpPr>
        <p:spPr/>
        <p:txBody>
          <a:bodyPr rtlCol="0"/>
          <a:lstStyle>
            <a:lvl1pPr>
              <a:defRPr lang="nl-NL">
                <a:solidFill>
                  <a:schemeClr val="tx2">
                    <a:lumMod val="50000"/>
                  </a:schemeClr>
                </a:solidFill>
              </a:defRPr>
            </a:lvl1pPr>
          </a:lstStyle>
          <a:p>
            <a:pPr rtl="0"/>
            <a:r>
              <a:rPr lang="nl-NL"/>
              <a:t>MOTHER TONGUE</a:t>
            </a:r>
          </a:p>
        </p:txBody>
      </p:sp>
      <p:sp>
        <p:nvSpPr>
          <p:cNvPr id="5" name="Tijdelijke aanduiding voor dianumm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rtlCol="0"/>
          <a:lstStyle>
            <a:lvl1pPr>
              <a:defRPr lang="nl-NL">
                <a:solidFill>
                  <a:schemeClr val="tx2">
                    <a:lumMod val="50000"/>
                  </a:schemeClr>
                </a:solidFill>
              </a:defRPr>
            </a:lvl1pPr>
          </a:lstStyle>
          <a:p>
            <a:pPr rtl="0"/>
            <a:fld id="{DF28FB93-0A08-4E7D-8E63-9EFA29F1E093}" type="slidenum">
              <a:rPr lang="nl-NL" smtClean="0"/>
              <a:pPr rtl="0"/>
              <a:t>‹nr.›</a:t>
            </a:fld>
            <a:endParaRPr lang="nl-NL" dirty="0"/>
          </a:p>
        </p:txBody>
      </p:sp>
      <p:sp>
        <p:nvSpPr>
          <p:cNvPr id="9" name="Tijdelijke aanduiding voor inhoud 8">
            <a:extLst>
              <a:ext uri="{FF2B5EF4-FFF2-40B4-BE49-F238E27FC236}">
                <a16:creationId xmlns:a16="http://schemas.microsoft.com/office/drawing/2014/main" id="{7DF5DDB4-0253-D5F5-A233-DC6A9A787286}"/>
              </a:ext>
            </a:extLst>
          </p:cNvPr>
          <p:cNvSpPr>
            <a:spLocks noGrp="1"/>
          </p:cNvSpPr>
          <p:nvPr>
            <p:ph sz="quarter" idx="14"/>
          </p:nvPr>
        </p:nvSpPr>
        <p:spPr>
          <a:xfrm>
            <a:off x="1220660" y="2386584"/>
            <a:ext cx="9747504" cy="4014216"/>
          </a:xfrm>
        </p:spPr>
        <p:txBody>
          <a:bodyPr rtlCol="0">
            <a:normAutofit/>
          </a:bodyPr>
          <a:lstStyle>
            <a:lvl1pPr>
              <a:defRPr lang="nl-NL" sz="1600"/>
            </a:lvl1pPr>
            <a:lvl2pPr>
              <a:defRPr lang="nl-NL" sz="1600"/>
            </a:lvl2pPr>
            <a:lvl3pPr>
              <a:defRPr lang="nl-NL" sz="1600"/>
            </a:lvl3pPr>
            <a:lvl4pPr>
              <a:defRPr lang="nl-NL" sz="1600"/>
            </a:lvl4pPr>
            <a:lvl5pPr>
              <a:defRPr lang="nl-NL" sz="16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2" name="Titel 1">
            <a:extLst>
              <a:ext uri="{FF2B5EF4-FFF2-40B4-BE49-F238E27FC236}">
                <a16:creationId xmlns:a16="http://schemas.microsoft.com/office/drawing/2014/main" id="{AEE196DA-ED88-0EDC-A28F-7426416C0CA5}"/>
              </a:ext>
            </a:extLst>
          </p:cNvPr>
          <p:cNvSpPr>
            <a:spLocks noGrp="1"/>
          </p:cNvSpPr>
          <p:nvPr>
            <p:ph type="title"/>
          </p:nvPr>
        </p:nvSpPr>
        <p:spPr>
          <a:xfrm>
            <a:off x="1220660" y="640080"/>
            <a:ext cx="9747504" cy="1625600"/>
          </a:xfrm>
        </p:spPr>
        <p:txBody>
          <a:bodyPr rtlCol="0"/>
          <a:lstStyle>
            <a:lvl1pPr algn="ctr">
              <a:defRPr lang="nl-NL"/>
            </a:lvl1pPr>
          </a:lstStyle>
          <a:p>
            <a:pPr rtl="0"/>
            <a:r>
              <a:rPr lang="nl-NL"/>
              <a:t>Klik om stijl te bewerken</a:t>
            </a:r>
          </a:p>
        </p:txBody>
      </p:sp>
    </p:spTree>
    <p:extLst>
      <p:ext uri="{BB962C8B-B14F-4D97-AF65-F5344CB8AC3E}">
        <p14:creationId xmlns:p14="http://schemas.microsoft.com/office/powerpoint/2010/main" val="303046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wee inhoud en afbeeldin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038C32FC-332A-A13C-E59A-4E60A15CBF61}"/>
              </a:ext>
            </a:extLst>
          </p:cNvPr>
          <p:cNvSpPr>
            <a:spLocks noGrp="1"/>
          </p:cNvSpPr>
          <p:nvPr>
            <p:ph type="pic" sz="quarter" idx="13"/>
          </p:nvPr>
        </p:nvSpPr>
        <p:spPr>
          <a:xfrm>
            <a:off x="0" y="0"/>
            <a:ext cx="3355848" cy="6858000"/>
          </a:xfrm>
          <a:solidFill>
            <a:schemeClr val="bg2"/>
          </a:solidFill>
        </p:spPr>
        <p:txBody>
          <a:bodyPr rtlCol="0" anchor="ctr"/>
          <a:lstStyle>
            <a:lvl1pPr marL="0" indent="0" algn="ctr">
              <a:buNone/>
              <a:defRPr lang="nl-NL"/>
            </a:lvl1pPr>
          </a:lstStyle>
          <a:p>
            <a:pPr rtl="0"/>
            <a:r>
              <a:rPr lang="nl-NL"/>
              <a:t>Klik op het pictogram als u een afbeelding wilt toevoegen</a:t>
            </a:r>
            <a:endParaRPr lang="nl-NL" dirty="0"/>
          </a:p>
        </p:txBody>
      </p:sp>
      <p:sp>
        <p:nvSpPr>
          <p:cNvPr id="3" name="Tijdelijke aanduiding voor voettekst 2">
            <a:extLst>
              <a:ext uri="{FF2B5EF4-FFF2-40B4-BE49-F238E27FC236}">
                <a16:creationId xmlns:a16="http://schemas.microsoft.com/office/drawing/2014/main" id="{B1F06E6E-67F1-F80F-CD69-3BF1E814A004}"/>
              </a:ext>
            </a:extLst>
          </p:cNvPr>
          <p:cNvSpPr>
            <a:spLocks noGrp="1"/>
          </p:cNvSpPr>
          <p:nvPr>
            <p:ph type="ftr" sz="quarter" idx="10"/>
          </p:nvPr>
        </p:nvSpPr>
        <p:spPr/>
        <p:txBody>
          <a:bodyPr rtlCol="0"/>
          <a:lstStyle>
            <a:defPPr>
              <a:defRPr lang="nl-NL"/>
            </a:defPPr>
          </a:lstStyle>
          <a:p>
            <a:pPr rtl="0"/>
            <a:r>
              <a:rPr lang="nl-NL"/>
              <a:t>MOTHER TONGUE</a:t>
            </a:r>
          </a:p>
        </p:txBody>
      </p:sp>
      <p:sp>
        <p:nvSpPr>
          <p:cNvPr id="5" name="Tijdelijke aanduiding voor dianumm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rtlCol="0"/>
          <a:lstStyle>
            <a:defPPr>
              <a:defRPr lang="nl-NL"/>
            </a:defPPr>
          </a:lstStyle>
          <a:p>
            <a:pPr rtl="0"/>
            <a:fld id="{DF28FB93-0A08-4E7D-8E63-9EFA29F1E093}" type="slidenum">
              <a:rPr lang="nl-NL" smtClean="0"/>
              <a:pPr rtl="0"/>
              <a:t>‹nr.›</a:t>
            </a:fld>
            <a:endParaRPr lang="nl-NL" dirty="0"/>
          </a:p>
        </p:txBody>
      </p:sp>
      <p:sp>
        <p:nvSpPr>
          <p:cNvPr id="9" name="Tijdelijke aanduiding voor inhoud 8">
            <a:extLst>
              <a:ext uri="{FF2B5EF4-FFF2-40B4-BE49-F238E27FC236}">
                <a16:creationId xmlns:a16="http://schemas.microsoft.com/office/drawing/2014/main" id="{7DF5DDB4-0253-D5F5-A233-DC6A9A787286}"/>
              </a:ext>
            </a:extLst>
          </p:cNvPr>
          <p:cNvSpPr>
            <a:spLocks noGrp="1"/>
          </p:cNvSpPr>
          <p:nvPr>
            <p:ph sz="quarter" idx="14"/>
          </p:nvPr>
        </p:nvSpPr>
        <p:spPr>
          <a:xfrm>
            <a:off x="4178808" y="2862072"/>
            <a:ext cx="7397496" cy="1572768"/>
          </a:xfrm>
        </p:spPr>
        <p:txBody>
          <a:bodyPr rtlCol="0">
            <a:normAutofit/>
          </a:bodyPr>
          <a:lstStyle>
            <a:lvl1pPr>
              <a:defRPr lang="nl-NL" sz="1600"/>
            </a:lvl1pPr>
            <a:lvl2pPr>
              <a:defRPr lang="nl-NL" sz="1600"/>
            </a:lvl2pPr>
            <a:lvl3pPr>
              <a:defRPr lang="nl-NL" sz="1600"/>
            </a:lvl3pPr>
            <a:lvl4pPr>
              <a:defRPr lang="nl-NL" sz="1600"/>
            </a:lvl4pPr>
            <a:lvl5pPr>
              <a:defRPr lang="nl-NL" sz="16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10" name="Titel 9">
            <a:extLst>
              <a:ext uri="{FF2B5EF4-FFF2-40B4-BE49-F238E27FC236}">
                <a16:creationId xmlns:a16="http://schemas.microsoft.com/office/drawing/2014/main" id="{04443289-DF01-FBD1-69E2-EFCCAF58C841}"/>
              </a:ext>
            </a:extLst>
          </p:cNvPr>
          <p:cNvSpPr>
            <a:spLocks noGrp="1"/>
          </p:cNvSpPr>
          <p:nvPr>
            <p:ph type="title"/>
          </p:nvPr>
        </p:nvSpPr>
        <p:spPr>
          <a:xfrm>
            <a:off x="4178808" y="640080"/>
            <a:ext cx="7397496" cy="1773936"/>
          </a:xfrm>
        </p:spPr>
        <p:txBody>
          <a:bodyPr rtlCol="0" anchor="t" anchorCtr="0"/>
          <a:lstStyle>
            <a:defPPr>
              <a:defRPr lang="nl-NL"/>
            </a:defPPr>
          </a:lstStyle>
          <a:p>
            <a:pPr rtl="0"/>
            <a:r>
              <a:rPr lang="nl-NL"/>
              <a:t>Klik om stijl te bewerken</a:t>
            </a:r>
          </a:p>
        </p:txBody>
      </p:sp>
      <p:sp>
        <p:nvSpPr>
          <p:cNvPr id="2" name="Tijdelijke aanduiding voor inhoud 8">
            <a:extLst>
              <a:ext uri="{FF2B5EF4-FFF2-40B4-BE49-F238E27FC236}">
                <a16:creationId xmlns:a16="http://schemas.microsoft.com/office/drawing/2014/main" id="{D5E17843-7672-6C71-1608-D794830CE89C}"/>
              </a:ext>
            </a:extLst>
          </p:cNvPr>
          <p:cNvSpPr>
            <a:spLocks noGrp="1"/>
          </p:cNvSpPr>
          <p:nvPr>
            <p:ph sz="quarter" idx="15"/>
          </p:nvPr>
        </p:nvSpPr>
        <p:spPr>
          <a:xfrm>
            <a:off x="4160520" y="4846320"/>
            <a:ext cx="7397496" cy="1170432"/>
          </a:xfrm>
        </p:spPr>
        <p:txBody>
          <a:bodyPr rtlCol="0">
            <a:noAutofit/>
          </a:bodyPr>
          <a:lstStyle>
            <a:lvl1pPr>
              <a:spcBef>
                <a:spcPts val="1200"/>
              </a:spcBef>
              <a:defRPr lang="nl-NL" sz="1200"/>
            </a:lvl1pPr>
            <a:lvl2pPr>
              <a:spcBef>
                <a:spcPts val="1200"/>
              </a:spcBef>
              <a:defRPr lang="nl-NL" sz="1200"/>
            </a:lvl2pPr>
            <a:lvl3pPr>
              <a:spcBef>
                <a:spcPts val="1200"/>
              </a:spcBef>
              <a:defRPr lang="nl-NL" sz="1200"/>
            </a:lvl3pPr>
            <a:lvl4pPr>
              <a:spcBef>
                <a:spcPts val="1200"/>
              </a:spcBef>
              <a:defRPr lang="nl-NL" sz="1200"/>
            </a:lvl4pPr>
            <a:lvl5pPr>
              <a:spcBef>
                <a:spcPts val="1200"/>
              </a:spcBef>
              <a:defRPr lang="nl-NL" sz="12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Tree>
    <p:extLst>
      <p:ext uri="{BB962C8B-B14F-4D97-AF65-F5344CB8AC3E}">
        <p14:creationId xmlns:p14="http://schemas.microsoft.com/office/powerpoint/2010/main" val="227717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wee inhoud en afbeelding 2">
    <p:bg>
      <p:bgPr>
        <a:solidFill>
          <a:schemeClr val="accent1"/>
        </a:solidFill>
        <a:effectLst/>
      </p:bgPr>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038C32FC-332A-A13C-E59A-4E60A15CBF61}"/>
              </a:ext>
            </a:extLst>
          </p:cNvPr>
          <p:cNvSpPr>
            <a:spLocks noGrp="1"/>
          </p:cNvSpPr>
          <p:nvPr>
            <p:ph type="pic" sz="quarter" idx="13"/>
          </p:nvPr>
        </p:nvSpPr>
        <p:spPr>
          <a:xfrm>
            <a:off x="8915400" y="0"/>
            <a:ext cx="2587752" cy="6858000"/>
          </a:xfrm>
          <a:solidFill>
            <a:schemeClr val="bg2"/>
          </a:solidFill>
        </p:spPr>
        <p:txBody>
          <a:bodyPr rtlCol="0" anchor="ctr"/>
          <a:lstStyle>
            <a:lvl1pPr marL="0" indent="0" algn="ctr">
              <a:buNone/>
              <a:defRPr lang="nl-NL"/>
            </a:lvl1pPr>
          </a:lstStyle>
          <a:p>
            <a:pPr rtl="0"/>
            <a:r>
              <a:rPr lang="nl-NL"/>
              <a:t>Klik op het pictogram als u een afbeelding wilt toevoegen</a:t>
            </a:r>
            <a:endParaRPr lang="nl-NL" dirty="0"/>
          </a:p>
        </p:txBody>
      </p:sp>
      <p:sp>
        <p:nvSpPr>
          <p:cNvPr id="3" name="Tijdelijke aanduiding voor voettekst 2">
            <a:extLst>
              <a:ext uri="{FF2B5EF4-FFF2-40B4-BE49-F238E27FC236}">
                <a16:creationId xmlns:a16="http://schemas.microsoft.com/office/drawing/2014/main" id="{B1F06E6E-67F1-F80F-CD69-3BF1E814A004}"/>
              </a:ext>
            </a:extLst>
          </p:cNvPr>
          <p:cNvSpPr>
            <a:spLocks noGrp="1"/>
          </p:cNvSpPr>
          <p:nvPr>
            <p:ph type="ftr" sz="quarter" idx="10"/>
          </p:nvPr>
        </p:nvSpPr>
        <p:spPr/>
        <p:txBody>
          <a:bodyPr rtlCol="0"/>
          <a:lstStyle>
            <a:defPPr>
              <a:defRPr lang="nl-NL"/>
            </a:defPPr>
          </a:lstStyle>
          <a:p>
            <a:pPr rtl="0"/>
            <a:r>
              <a:rPr lang="nl-NL"/>
              <a:t>MOTHER TONGUE</a:t>
            </a:r>
          </a:p>
        </p:txBody>
      </p:sp>
      <p:sp>
        <p:nvSpPr>
          <p:cNvPr id="5" name="Tijdelijke aanduiding voor dianumm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rtlCol="0"/>
          <a:lstStyle>
            <a:defPPr>
              <a:defRPr lang="nl-NL"/>
            </a:defPPr>
          </a:lstStyle>
          <a:p>
            <a:pPr rtl="0"/>
            <a:fld id="{DF28FB93-0A08-4E7D-8E63-9EFA29F1E093}" type="slidenum">
              <a:rPr lang="nl-NL" smtClean="0"/>
              <a:pPr rtl="0"/>
              <a:t>‹nr.›</a:t>
            </a:fld>
            <a:endParaRPr lang="nl-NL" dirty="0"/>
          </a:p>
        </p:txBody>
      </p:sp>
      <p:sp>
        <p:nvSpPr>
          <p:cNvPr id="9" name="Tijdelijke aanduiding voor inhoud 8">
            <a:extLst>
              <a:ext uri="{FF2B5EF4-FFF2-40B4-BE49-F238E27FC236}">
                <a16:creationId xmlns:a16="http://schemas.microsoft.com/office/drawing/2014/main" id="{7DF5DDB4-0253-D5F5-A233-DC6A9A787286}"/>
              </a:ext>
            </a:extLst>
          </p:cNvPr>
          <p:cNvSpPr>
            <a:spLocks noGrp="1"/>
          </p:cNvSpPr>
          <p:nvPr>
            <p:ph sz="quarter" idx="14"/>
          </p:nvPr>
        </p:nvSpPr>
        <p:spPr>
          <a:xfrm>
            <a:off x="640080" y="2679192"/>
            <a:ext cx="7242048" cy="1170432"/>
          </a:xfrm>
        </p:spPr>
        <p:txBody>
          <a:bodyPr rtlCol="0">
            <a:noAutofit/>
          </a:bodyPr>
          <a:lstStyle>
            <a:lvl1pPr>
              <a:spcBef>
                <a:spcPts val="1200"/>
              </a:spcBef>
              <a:buClr>
                <a:schemeClr val="accent2">
                  <a:lumMod val="20000"/>
                  <a:lumOff val="80000"/>
                </a:schemeClr>
              </a:buClr>
              <a:defRPr lang="nl-NL" sz="1200">
                <a:solidFill>
                  <a:schemeClr val="accent2">
                    <a:lumMod val="20000"/>
                    <a:lumOff val="80000"/>
                  </a:schemeClr>
                </a:solidFill>
              </a:defRPr>
            </a:lvl1pPr>
            <a:lvl2pPr>
              <a:spcBef>
                <a:spcPts val="1200"/>
              </a:spcBef>
              <a:buClr>
                <a:schemeClr val="accent2">
                  <a:lumMod val="20000"/>
                  <a:lumOff val="80000"/>
                </a:schemeClr>
              </a:buClr>
              <a:defRPr lang="nl-NL" sz="1200">
                <a:solidFill>
                  <a:schemeClr val="accent2">
                    <a:lumMod val="20000"/>
                    <a:lumOff val="80000"/>
                  </a:schemeClr>
                </a:solidFill>
              </a:defRPr>
            </a:lvl2pPr>
            <a:lvl3pPr>
              <a:spcBef>
                <a:spcPts val="1200"/>
              </a:spcBef>
              <a:buClr>
                <a:schemeClr val="accent2">
                  <a:lumMod val="20000"/>
                  <a:lumOff val="80000"/>
                </a:schemeClr>
              </a:buClr>
              <a:defRPr lang="nl-NL" sz="1200">
                <a:solidFill>
                  <a:schemeClr val="accent2">
                    <a:lumMod val="20000"/>
                    <a:lumOff val="80000"/>
                  </a:schemeClr>
                </a:solidFill>
              </a:defRPr>
            </a:lvl3pPr>
            <a:lvl4pPr>
              <a:spcBef>
                <a:spcPts val="1200"/>
              </a:spcBef>
              <a:buClr>
                <a:schemeClr val="accent2">
                  <a:lumMod val="20000"/>
                  <a:lumOff val="80000"/>
                </a:schemeClr>
              </a:buClr>
              <a:defRPr lang="nl-NL" sz="1200">
                <a:solidFill>
                  <a:schemeClr val="accent2">
                    <a:lumMod val="20000"/>
                    <a:lumOff val="80000"/>
                  </a:schemeClr>
                </a:solidFill>
              </a:defRPr>
            </a:lvl4pPr>
            <a:lvl5pPr>
              <a:spcBef>
                <a:spcPts val="1200"/>
              </a:spcBef>
              <a:buClr>
                <a:schemeClr val="accent2">
                  <a:lumMod val="20000"/>
                  <a:lumOff val="80000"/>
                </a:schemeClr>
              </a:buClr>
              <a:defRPr lang="nl-NL" sz="1200">
                <a:solidFill>
                  <a:schemeClr val="accent2">
                    <a:lumMod val="20000"/>
                    <a:lumOff val="80000"/>
                  </a:schemeClr>
                </a:solidFill>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10" name="Titel 9">
            <a:extLst>
              <a:ext uri="{FF2B5EF4-FFF2-40B4-BE49-F238E27FC236}">
                <a16:creationId xmlns:a16="http://schemas.microsoft.com/office/drawing/2014/main" id="{04443289-DF01-FBD1-69E2-EFCCAF58C841}"/>
              </a:ext>
            </a:extLst>
          </p:cNvPr>
          <p:cNvSpPr>
            <a:spLocks noGrp="1"/>
          </p:cNvSpPr>
          <p:nvPr>
            <p:ph type="title"/>
          </p:nvPr>
        </p:nvSpPr>
        <p:spPr>
          <a:xfrm>
            <a:off x="640080" y="640080"/>
            <a:ext cx="6858000" cy="1700784"/>
          </a:xfrm>
        </p:spPr>
        <p:txBody>
          <a:bodyPr rtlCol="0"/>
          <a:lstStyle>
            <a:lvl1pPr>
              <a:defRPr lang="nl-NL">
                <a:solidFill>
                  <a:schemeClr val="accent2">
                    <a:lumMod val="20000"/>
                    <a:lumOff val="80000"/>
                  </a:schemeClr>
                </a:solidFill>
              </a:defRPr>
            </a:lvl1pPr>
          </a:lstStyle>
          <a:p>
            <a:pPr rtl="0"/>
            <a:r>
              <a:rPr lang="nl-NL"/>
              <a:t>Klik om stijl te bewerken</a:t>
            </a:r>
          </a:p>
        </p:txBody>
      </p:sp>
      <p:sp>
        <p:nvSpPr>
          <p:cNvPr id="2" name="Tijdelijke aanduiding voor inhoud 8">
            <a:extLst>
              <a:ext uri="{FF2B5EF4-FFF2-40B4-BE49-F238E27FC236}">
                <a16:creationId xmlns:a16="http://schemas.microsoft.com/office/drawing/2014/main" id="{7856CD97-B46D-FEB2-B35C-2890C62DB543}"/>
              </a:ext>
            </a:extLst>
          </p:cNvPr>
          <p:cNvSpPr>
            <a:spLocks noGrp="1"/>
          </p:cNvSpPr>
          <p:nvPr>
            <p:ph sz="quarter" idx="15"/>
          </p:nvPr>
        </p:nvSpPr>
        <p:spPr>
          <a:xfrm>
            <a:off x="640080" y="4059936"/>
            <a:ext cx="7242048" cy="2130552"/>
          </a:xfrm>
        </p:spPr>
        <p:txBody>
          <a:bodyPr rtlCol="0">
            <a:normAutofit/>
          </a:bodyPr>
          <a:lstStyle>
            <a:lvl1pPr>
              <a:buClr>
                <a:schemeClr val="accent2">
                  <a:lumMod val="20000"/>
                  <a:lumOff val="80000"/>
                </a:schemeClr>
              </a:buClr>
              <a:defRPr lang="nl-NL" sz="1200">
                <a:solidFill>
                  <a:schemeClr val="accent2">
                    <a:lumMod val="20000"/>
                    <a:lumOff val="80000"/>
                  </a:schemeClr>
                </a:solidFill>
              </a:defRPr>
            </a:lvl1pPr>
            <a:lvl2pPr>
              <a:buClr>
                <a:schemeClr val="accent2">
                  <a:lumMod val="20000"/>
                  <a:lumOff val="80000"/>
                </a:schemeClr>
              </a:buClr>
              <a:defRPr lang="nl-NL" sz="1200">
                <a:solidFill>
                  <a:schemeClr val="accent2">
                    <a:lumMod val="20000"/>
                    <a:lumOff val="80000"/>
                  </a:schemeClr>
                </a:solidFill>
              </a:defRPr>
            </a:lvl2pPr>
            <a:lvl3pPr>
              <a:buClr>
                <a:schemeClr val="accent2">
                  <a:lumMod val="20000"/>
                  <a:lumOff val="80000"/>
                </a:schemeClr>
              </a:buClr>
              <a:defRPr lang="nl-NL" sz="1200">
                <a:solidFill>
                  <a:schemeClr val="accent2">
                    <a:lumMod val="20000"/>
                    <a:lumOff val="80000"/>
                  </a:schemeClr>
                </a:solidFill>
              </a:defRPr>
            </a:lvl3pPr>
            <a:lvl4pPr>
              <a:buClr>
                <a:schemeClr val="accent2">
                  <a:lumMod val="20000"/>
                  <a:lumOff val="80000"/>
                </a:schemeClr>
              </a:buClr>
              <a:defRPr lang="nl-NL" sz="1200">
                <a:solidFill>
                  <a:schemeClr val="accent2">
                    <a:lumMod val="20000"/>
                    <a:lumOff val="80000"/>
                  </a:schemeClr>
                </a:solidFill>
              </a:defRPr>
            </a:lvl4pPr>
            <a:lvl5pPr>
              <a:buClr>
                <a:schemeClr val="accent2">
                  <a:lumMod val="20000"/>
                  <a:lumOff val="80000"/>
                </a:schemeClr>
              </a:buClr>
              <a:defRPr lang="nl-NL" sz="1200">
                <a:solidFill>
                  <a:schemeClr val="accent2">
                    <a:lumMod val="20000"/>
                    <a:lumOff val="80000"/>
                  </a:schemeClr>
                </a:solidFill>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Tree>
    <p:extLst>
      <p:ext uri="{BB962C8B-B14F-4D97-AF65-F5344CB8AC3E}">
        <p14:creationId xmlns:p14="http://schemas.microsoft.com/office/powerpoint/2010/main" val="10059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15" name="Tijdelijke aanduiding voor afbeelding 14">
            <a:extLst>
              <a:ext uri="{FF2B5EF4-FFF2-40B4-BE49-F238E27FC236}">
                <a16:creationId xmlns:a16="http://schemas.microsoft.com/office/drawing/2014/main" id="{8157CF4D-A5B0-F63D-3033-42520894BFE3}"/>
              </a:ext>
            </a:extLst>
          </p:cNvPr>
          <p:cNvSpPr>
            <a:spLocks noGrp="1"/>
          </p:cNvSpPr>
          <p:nvPr>
            <p:ph type="pic" sz="quarter" idx="13"/>
          </p:nvPr>
        </p:nvSpPr>
        <p:spPr>
          <a:xfrm>
            <a:off x="-1" y="0"/>
            <a:ext cx="12188825" cy="6858000"/>
          </a:xfrm>
          <a:custGeom>
            <a:avLst/>
            <a:gdLst>
              <a:gd name="connsiteX0" fmla="*/ 4759389 w 12188825"/>
              <a:gd name="connsiteY0" fmla="*/ 4787265 h 6858000"/>
              <a:gd name="connsiteX1" fmla="*/ 4759389 w 12188825"/>
              <a:gd name="connsiteY1" fmla="*/ 4814697 h 6858000"/>
              <a:gd name="connsiteX2" fmla="*/ 7429437 w 12188825"/>
              <a:gd name="connsiteY2" fmla="*/ 4814697 h 6858000"/>
              <a:gd name="connsiteX3" fmla="*/ 7429437 w 12188825"/>
              <a:gd name="connsiteY3" fmla="*/ 4787265 h 6858000"/>
              <a:gd name="connsiteX4" fmla="*/ 0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4759389" y="4787265"/>
                </a:moveTo>
                <a:lnTo>
                  <a:pt x="4759389" y="4814697"/>
                </a:lnTo>
                <a:lnTo>
                  <a:pt x="7429437" y="4814697"/>
                </a:lnTo>
                <a:lnTo>
                  <a:pt x="7429437" y="4787265"/>
                </a:lnTo>
                <a:close/>
                <a:moveTo>
                  <a:pt x="0" y="0"/>
                </a:moveTo>
                <a:lnTo>
                  <a:pt x="12188825" y="0"/>
                </a:lnTo>
                <a:lnTo>
                  <a:pt x="12188825" y="6858000"/>
                </a:lnTo>
                <a:lnTo>
                  <a:pt x="0" y="6858000"/>
                </a:lnTo>
                <a:close/>
              </a:path>
            </a:pathLst>
          </a:custGeom>
          <a:solidFill>
            <a:schemeClr val="accent2"/>
          </a:solidFill>
        </p:spPr>
        <p:txBody>
          <a:bodyPr wrap="square" rtlCol="0" anchor="ctr">
            <a:noAutofit/>
          </a:bodyPr>
          <a:lstStyle>
            <a:lvl1pPr marL="0" indent="0" algn="ctr">
              <a:buNone/>
              <a:defRPr lang="nl-NL"/>
            </a:lvl1pPr>
          </a:lstStyle>
          <a:p>
            <a:pPr rtl="0"/>
            <a:r>
              <a:rPr lang="nl-NL"/>
              <a:t>Klik op het pictogram als u een afbeelding wilt toevoegen</a:t>
            </a:r>
            <a:endParaRPr lang="nl-NL" dirty="0"/>
          </a:p>
        </p:txBody>
      </p:sp>
      <p:sp>
        <p:nvSpPr>
          <p:cNvPr id="2" name="Titel 1"/>
          <p:cNvSpPr>
            <a:spLocks noGrp="1"/>
          </p:cNvSpPr>
          <p:nvPr>
            <p:ph type="title" hasCustomPrompt="1"/>
          </p:nvPr>
        </p:nvSpPr>
        <p:spPr>
          <a:xfrm>
            <a:off x="415988" y="3657600"/>
            <a:ext cx="11356848" cy="941832"/>
          </a:xfrm>
        </p:spPr>
        <p:txBody>
          <a:bodyPr rtlCol="0" anchor="t">
            <a:normAutofit/>
          </a:bodyPr>
          <a:lstStyle>
            <a:lvl1pPr algn="ctr">
              <a:lnSpc>
                <a:spcPct val="90000"/>
              </a:lnSpc>
              <a:defRPr lang="nl-NL" sz="4800" b="0" cap="none" baseline="0">
                <a:solidFill>
                  <a:schemeClr val="accent2">
                    <a:lumMod val="20000"/>
                    <a:lumOff val="80000"/>
                  </a:schemeClr>
                </a:solidFill>
              </a:defRPr>
            </a:lvl1pPr>
          </a:lstStyle>
          <a:p>
            <a:pPr rtl="0"/>
            <a:r>
              <a:rPr lang="nl-NL"/>
              <a:t>KLIK OM DE TITELSTIJL VAN HET MODEL TE BEWERKEN</a:t>
            </a:r>
          </a:p>
        </p:txBody>
      </p:sp>
      <p:sp>
        <p:nvSpPr>
          <p:cNvPr id="3" name="Tijdelijke aanduiding voor tekst 2"/>
          <p:cNvSpPr>
            <a:spLocks noGrp="1"/>
          </p:cNvSpPr>
          <p:nvPr>
            <p:ph type="body" idx="1"/>
          </p:nvPr>
        </p:nvSpPr>
        <p:spPr>
          <a:xfrm>
            <a:off x="1380680" y="5129784"/>
            <a:ext cx="9427464" cy="987552"/>
          </a:xfrm>
        </p:spPr>
        <p:txBody>
          <a:bodyPr rtlCol="0" anchor="t">
            <a:normAutofit/>
          </a:bodyPr>
          <a:lstStyle>
            <a:lvl1pPr marL="0" indent="0" algn="ctr">
              <a:spcBef>
                <a:spcPts val="0"/>
              </a:spcBef>
              <a:buNone/>
              <a:defRPr lang="nl-NL" sz="2400" cap="all" baseline="0">
                <a:solidFill>
                  <a:schemeClr val="accent4">
                    <a:lumMod val="75000"/>
                  </a:schemeClr>
                </a:solidFill>
              </a:defRPr>
            </a:lvl1pPr>
            <a:lvl2pPr marL="457200" indent="0">
              <a:buNone/>
              <a:defRPr lang="nl-NL" sz="1800">
                <a:solidFill>
                  <a:schemeClr val="tx1">
                    <a:tint val="75000"/>
                  </a:schemeClr>
                </a:solidFill>
              </a:defRPr>
            </a:lvl2pPr>
            <a:lvl3pPr marL="914400" indent="0">
              <a:buNone/>
              <a:defRPr lang="nl-NL" sz="1600">
                <a:solidFill>
                  <a:schemeClr val="tx1">
                    <a:tint val="75000"/>
                  </a:schemeClr>
                </a:solidFill>
              </a:defRPr>
            </a:lvl3pPr>
            <a:lvl4pPr marL="1371600" indent="0">
              <a:buNone/>
              <a:defRPr lang="nl-NL" sz="1400">
                <a:solidFill>
                  <a:schemeClr val="tx1">
                    <a:tint val="75000"/>
                  </a:schemeClr>
                </a:solidFill>
              </a:defRPr>
            </a:lvl4pPr>
            <a:lvl5pPr marL="1828800" indent="0">
              <a:buNone/>
              <a:defRPr lang="nl-NL" sz="1400">
                <a:solidFill>
                  <a:schemeClr val="tx1">
                    <a:tint val="75000"/>
                  </a:schemeClr>
                </a:solidFill>
              </a:defRPr>
            </a:lvl5pPr>
            <a:lvl6pPr marL="2286000" indent="0">
              <a:buNone/>
              <a:defRPr lang="nl-NL" sz="1400">
                <a:solidFill>
                  <a:schemeClr val="tx1">
                    <a:tint val="75000"/>
                  </a:schemeClr>
                </a:solidFill>
              </a:defRPr>
            </a:lvl6pPr>
            <a:lvl7pPr marL="2743200" indent="0">
              <a:buNone/>
              <a:defRPr lang="nl-NL" sz="1400">
                <a:solidFill>
                  <a:schemeClr val="tx1">
                    <a:tint val="75000"/>
                  </a:schemeClr>
                </a:solidFill>
              </a:defRPr>
            </a:lvl7pPr>
            <a:lvl8pPr marL="3200400" indent="0">
              <a:buNone/>
              <a:defRPr lang="nl-NL" sz="1400">
                <a:solidFill>
                  <a:schemeClr val="tx1">
                    <a:tint val="75000"/>
                  </a:schemeClr>
                </a:solidFill>
              </a:defRPr>
            </a:lvl8pPr>
            <a:lvl9pPr marL="3657600" indent="0">
              <a:buNone/>
              <a:defRPr lang="nl-NL" sz="1400">
                <a:solidFill>
                  <a:schemeClr val="tx1">
                    <a:tint val="75000"/>
                  </a:schemeClr>
                </a:solidFill>
              </a:defRPr>
            </a:lvl9pPr>
          </a:lstStyle>
          <a:p>
            <a:pPr lvl="0" rtl="0"/>
            <a:r>
              <a:rPr lang="nl-NL"/>
              <a:t>Klikken om de tekststijl van het model te bewerken</a:t>
            </a:r>
          </a:p>
        </p:txBody>
      </p:sp>
      <p:sp>
        <p:nvSpPr>
          <p:cNvPr id="16" name="Rechthoek 15">
            <a:extLst>
              <a:ext uri="{FF2B5EF4-FFF2-40B4-BE49-F238E27FC236}">
                <a16:creationId xmlns:a16="http://schemas.microsoft.com/office/drawing/2014/main" id="{DDC6E071-6E0A-A6A5-AC43-072450B96555}"/>
              </a:ext>
            </a:extLst>
          </p:cNvPr>
          <p:cNvSpPr/>
          <p:nvPr userDrawn="1"/>
        </p:nvSpPr>
        <p:spPr>
          <a:xfrm>
            <a:off x="4759388" y="4787265"/>
            <a:ext cx="2670048"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bg>
      <p:bgPr>
        <a:solidFill>
          <a:schemeClr val="accent1"/>
        </a:solidFill>
        <a:effectLst/>
      </p:bgPr>
    </p:bg>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A6CCC78F-07A7-7F5C-E67F-2CFC846E0DE1}"/>
              </a:ext>
            </a:extLst>
          </p:cNvPr>
          <p:cNvSpPr/>
          <p:nvPr userDrawn="1"/>
        </p:nvSpPr>
        <p:spPr>
          <a:xfrm>
            <a:off x="3813048" y="612648"/>
            <a:ext cx="763524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17" name="Tijdelijke aanduiding voor afbeelding 16">
            <a:extLst>
              <a:ext uri="{FF2B5EF4-FFF2-40B4-BE49-F238E27FC236}">
                <a16:creationId xmlns:a16="http://schemas.microsoft.com/office/drawing/2014/main" id="{5D7FFB3F-B685-7C31-5080-632B0441EADA}"/>
              </a:ext>
            </a:extLst>
          </p:cNvPr>
          <p:cNvSpPr>
            <a:spLocks noGrp="1"/>
          </p:cNvSpPr>
          <p:nvPr>
            <p:ph type="pic" sz="quarter" idx="13"/>
          </p:nvPr>
        </p:nvSpPr>
        <p:spPr>
          <a:xfrm>
            <a:off x="0" y="0"/>
            <a:ext cx="8906256" cy="6858000"/>
          </a:xfrm>
          <a:custGeom>
            <a:avLst/>
            <a:gdLst>
              <a:gd name="connsiteX0" fmla="*/ 0 w 8906256"/>
              <a:gd name="connsiteY0" fmla="*/ 0 h 6858000"/>
              <a:gd name="connsiteX1" fmla="*/ 8906256 w 8906256"/>
              <a:gd name="connsiteY1" fmla="*/ 0 h 6858000"/>
              <a:gd name="connsiteX2" fmla="*/ 8906256 w 8906256"/>
              <a:gd name="connsiteY2" fmla="*/ 612648 h 6858000"/>
              <a:gd name="connsiteX3" fmla="*/ 4945285 w 8906256"/>
              <a:gd name="connsiteY3" fmla="*/ 612648 h 6858000"/>
              <a:gd name="connsiteX4" fmla="*/ 3813048 w 8906256"/>
              <a:gd name="connsiteY4" fmla="*/ 612648 h 6858000"/>
              <a:gd name="connsiteX5" fmla="*/ 3813048 w 8906256"/>
              <a:gd name="connsiteY5" fmla="*/ 6099048 h 6858000"/>
              <a:gd name="connsiteX6" fmla="*/ 4945285 w 8906256"/>
              <a:gd name="connsiteY6" fmla="*/ 6099048 h 6858000"/>
              <a:gd name="connsiteX7" fmla="*/ 8906256 w 8906256"/>
              <a:gd name="connsiteY7" fmla="*/ 6099048 h 6858000"/>
              <a:gd name="connsiteX8" fmla="*/ 8906256 w 8906256"/>
              <a:gd name="connsiteY8" fmla="*/ 6858000 h 6858000"/>
              <a:gd name="connsiteX9" fmla="*/ 0 w 890625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06256" h="6858000">
                <a:moveTo>
                  <a:pt x="0" y="0"/>
                </a:moveTo>
                <a:lnTo>
                  <a:pt x="8906256" y="0"/>
                </a:lnTo>
                <a:lnTo>
                  <a:pt x="8906256" y="612648"/>
                </a:lnTo>
                <a:lnTo>
                  <a:pt x="4945285" y="612648"/>
                </a:lnTo>
                <a:lnTo>
                  <a:pt x="3813048" y="612648"/>
                </a:lnTo>
                <a:lnTo>
                  <a:pt x="3813048" y="6099048"/>
                </a:lnTo>
                <a:lnTo>
                  <a:pt x="4945285" y="6099048"/>
                </a:lnTo>
                <a:lnTo>
                  <a:pt x="8906256" y="6099048"/>
                </a:lnTo>
                <a:lnTo>
                  <a:pt x="8906256" y="6858000"/>
                </a:lnTo>
                <a:lnTo>
                  <a:pt x="0" y="6858000"/>
                </a:lnTo>
                <a:close/>
              </a:path>
            </a:pathLst>
          </a:custGeom>
          <a:solidFill>
            <a:schemeClr val="bg2"/>
          </a:solidFill>
        </p:spPr>
        <p:txBody>
          <a:bodyPr wrap="square" rtlCol="0" anchor="ctr">
            <a:noAutofit/>
          </a:bodyPr>
          <a:lstStyle>
            <a:lvl1pPr marL="0" indent="0" algn="ctr">
              <a:buNone/>
              <a:defRPr lang="nl-NL"/>
            </a:lvl1pPr>
          </a:lstStyle>
          <a:p>
            <a:pPr rtl="0"/>
            <a:r>
              <a:rPr lang="nl-NL"/>
              <a:t>Klik op het pictogram als u een afbeelding wilt toevoegen</a:t>
            </a:r>
            <a:endParaRPr lang="nl-NL" dirty="0"/>
          </a:p>
        </p:txBody>
      </p:sp>
      <p:sp>
        <p:nvSpPr>
          <p:cNvPr id="3" name="Tijdelijke aanduiding voor voettekst 2">
            <a:extLst>
              <a:ext uri="{FF2B5EF4-FFF2-40B4-BE49-F238E27FC236}">
                <a16:creationId xmlns:a16="http://schemas.microsoft.com/office/drawing/2014/main" id="{B1F06E6E-67F1-F80F-CD69-3BF1E814A004}"/>
              </a:ext>
            </a:extLst>
          </p:cNvPr>
          <p:cNvSpPr>
            <a:spLocks noGrp="1"/>
          </p:cNvSpPr>
          <p:nvPr>
            <p:ph type="ftr" sz="quarter" idx="10"/>
          </p:nvPr>
        </p:nvSpPr>
        <p:spPr/>
        <p:txBody>
          <a:bodyPr rtlCol="0"/>
          <a:lstStyle>
            <a:defPPr>
              <a:defRPr lang="nl-NL"/>
            </a:defPPr>
          </a:lstStyle>
          <a:p>
            <a:pPr rtl="0"/>
            <a:r>
              <a:rPr lang="nl-NL"/>
              <a:t>MOTHER TONGUE</a:t>
            </a:r>
          </a:p>
        </p:txBody>
      </p:sp>
      <p:sp>
        <p:nvSpPr>
          <p:cNvPr id="5" name="Tijdelijke aanduiding voor dianumm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rtlCol="0"/>
          <a:lstStyle>
            <a:defPPr>
              <a:defRPr lang="nl-NL"/>
            </a:defPPr>
          </a:lstStyle>
          <a:p>
            <a:pPr rtl="0"/>
            <a:fld id="{DF28FB93-0A08-4E7D-8E63-9EFA29F1E093}" type="slidenum">
              <a:rPr lang="nl-NL" smtClean="0"/>
              <a:pPr rtl="0"/>
              <a:t>‹nr.›</a:t>
            </a:fld>
            <a:endParaRPr lang="nl-NL" dirty="0"/>
          </a:p>
        </p:txBody>
      </p:sp>
      <p:cxnSp>
        <p:nvCxnSpPr>
          <p:cNvPr id="11" name="Rechte verbindingslijn 10">
            <a:extLst>
              <a:ext uri="{FF2B5EF4-FFF2-40B4-BE49-F238E27FC236}">
                <a16:creationId xmlns:a16="http://schemas.microsoft.com/office/drawing/2014/main" id="{21A4DAAA-F386-CC30-C391-320517CB5974}"/>
              </a:ext>
            </a:extLst>
          </p:cNvPr>
          <p:cNvCxnSpPr>
            <a:cxnSpLocks/>
          </p:cNvCxnSpPr>
          <p:nvPr userDrawn="1"/>
        </p:nvCxnSpPr>
        <p:spPr>
          <a:xfrm>
            <a:off x="4570412" y="3886200"/>
            <a:ext cx="687185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E89B1E0A-D5BC-6920-B6F6-E799F22323B0}"/>
              </a:ext>
            </a:extLst>
          </p:cNvPr>
          <p:cNvCxnSpPr>
            <a:cxnSpLocks/>
          </p:cNvCxnSpPr>
          <p:nvPr userDrawn="1"/>
        </p:nvCxnSpPr>
        <p:spPr>
          <a:xfrm>
            <a:off x="11444684" y="3886200"/>
            <a:ext cx="74414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el 9">
            <a:extLst>
              <a:ext uri="{FF2B5EF4-FFF2-40B4-BE49-F238E27FC236}">
                <a16:creationId xmlns:a16="http://schemas.microsoft.com/office/drawing/2014/main" id="{04443289-DF01-FBD1-69E2-EFCCAF58C841}"/>
              </a:ext>
            </a:extLst>
          </p:cNvPr>
          <p:cNvSpPr>
            <a:spLocks noGrp="1"/>
          </p:cNvSpPr>
          <p:nvPr>
            <p:ph type="title"/>
          </p:nvPr>
        </p:nvSpPr>
        <p:spPr>
          <a:xfrm>
            <a:off x="4434840" y="1389888"/>
            <a:ext cx="6327648" cy="2304288"/>
          </a:xfrm>
        </p:spPr>
        <p:txBody>
          <a:bodyPr rtlCol="0"/>
          <a:lstStyle>
            <a:lvl1pPr>
              <a:defRPr lang="nl-NL">
                <a:solidFill>
                  <a:schemeClr val="tx2">
                    <a:lumMod val="50000"/>
                  </a:schemeClr>
                </a:solidFill>
              </a:defRPr>
            </a:lvl1pPr>
          </a:lstStyle>
          <a:p>
            <a:pPr rtl="0"/>
            <a:r>
              <a:rPr lang="nl-NL"/>
              <a:t>Klik om stijl te bewerken</a:t>
            </a:r>
          </a:p>
        </p:txBody>
      </p:sp>
      <p:sp>
        <p:nvSpPr>
          <p:cNvPr id="13" name="Tijdelijke aanduiding voor tekst 2">
            <a:extLst>
              <a:ext uri="{FF2B5EF4-FFF2-40B4-BE49-F238E27FC236}">
                <a16:creationId xmlns:a16="http://schemas.microsoft.com/office/drawing/2014/main" id="{B4A24C6E-B46B-052B-14AF-08C705E55A2E}"/>
              </a:ext>
            </a:extLst>
          </p:cNvPr>
          <p:cNvSpPr>
            <a:spLocks noGrp="1"/>
          </p:cNvSpPr>
          <p:nvPr>
            <p:ph type="body" idx="1"/>
          </p:nvPr>
        </p:nvSpPr>
        <p:spPr>
          <a:xfrm>
            <a:off x="5230368" y="3813048"/>
            <a:ext cx="2112264" cy="711200"/>
          </a:xfrm>
        </p:spPr>
        <p:txBody>
          <a:bodyPr rtlCol="0" anchor="b">
            <a:normAutofit/>
          </a:bodyPr>
          <a:lstStyle>
            <a:lvl1pPr marL="0" indent="0">
              <a:lnSpc>
                <a:spcPct val="90000"/>
              </a:lnSpc>
              <a:spcBef>
                <a:spcPts val="0"/>
              </a:spcBef>
              <a:buNone/>
              <a:defRPr lang="nl-NL" sz="1600" b="1" cap="all" baseline="0"/>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14" name="Tijdelijke aanduiding voor inhoud 3">
            <a:extLst>
              <a:ext uri="{FF2B5EF4-FFF2-40B4-BE49-F238E27FC236}">
                <a16:creationId xmlns:a16="http://schemas.microsoft.com/office/drawing/2014/main" id="{D803DA3C-F09E-61FF-139B-50144783786A}"/>
              </a:ext>
            </a:extLst>
          </p:cNvPr>
          <p:cNvSpPr>
            <a:spLocks noGrp="1"/>
          </p:cNvSpPr>
          <p:nvPr>
            <p:ph sz="half" idx="2"/>
          </p:nvPr>
        </p:nvSpPr>
        <p:spPr>
          <a:xfrm>
            <a:off x="5230368" y="4617720"/>
            <a:ext cx="1901952" cy="1316736"/>
          </a:xfrm>
        </p:spPr>
        <p:txBody>
          <a:bodyPr rtlCol="0">
            <a:normAutofit/>
          </a:bodyPr>
          <a:lstStyle>
            <a:lvl1pPr>
              <a:lnSpc>
                <a:spcPct val="100000"/>
              </a:lnSpc>
              <a:spcBef>
                <a:spcPts val="400"/>
              </a:spcBef>
              <a:defRPr lang="nl-NL" sz="1600"/>
            </a:lvl1pPr>
            <a:lvl2pPr>
              <a:lnSpc>
                <a:spcPct val="100000"/>
              </a:lnSpc>
              <a:spcBef>
                <a:spcPts val="400"/>
              </a:spcBef>
              <a:defRPr lang="nl-NL" sz="1800"/>
            </a:lvl2pPr>
            <a:lvl3pPr>
              <a:lnSpc>
                <a:spcPct val="100000"/>
              </a:lnSpc>
              <a:spcBef>
                <a:spcPts val="400"/>
              </a:spcBef>
              <a:defRPr lang="nl-NL" sz="1600"/>
            </a:lvl3pPr>
            <a:lvl4pPr>
              <a:lnSpc>
                <a:spcPct val="100000"/>
              </a:lnSpc>
              <a:spcBef>
                <a:spcPts val="400"/>
              </a:spcBef>
              <a:defRPr lang="nl-NL" sz="1400"/>
            </a:lvl4pPr>
            <a:lvl5pPr>
              <a:lnSpc>
                <a:spcPct val="100000"/>
              </a:lnSpc>
              <a:spcBef>
                <a:spcPts val="400"/>
              </a:spcBef>
              <a:defRPr lang="nl-NL" sz="1400"/>
            </a:lvl5pPr>
            <a:lvl6pPr>
              <a:defRPr lang="nl-NL" sz="1400"/>
            </a:lvl6pPr>
            <a:lvl7pPr>
              <a:defRPr lang="nl-NL" sz="1400"/>
            </a:lvl7pPr>
            <a:lvl8pPr>
              <a:defRPr lang="nl-NL" sz="1400"/>
            </a:lvl8pPr>
            <a:lvl9pPr>
              <a:defRPr lang="nl-NL" sz="1400"/>
            </a:lvl9pPr>
          </a:lstStyle>
          <a:p>
            <a:pPr lvl="0" rtl="0"/>
            <a:r>
              <a:rPr lang="nl-NL"/>
              <a:t>Klikken om de tekststijl van het model te bewerken</a:t>
            </a:r>
          </a:p>
        </p:txBody>
      </p:sp>
      <p:sp>
        <p:nvSpPr>
          <p:cNvPr id="15" name="Tijdelijke aanduiding voor tekst 4">
            <a:extLst>
              <a:ext uri="{FF2B5EF4-FFF2-40B4-BE49-F238E27FC236}">
                <a16:creationId xmlns:a16="http://schemas.microsoft.com/office/drawing/2014/main" id="{8D23143E-34D4-7916-690C-3BE380588664}"/>
              </a:ext>
            </a:extLst>
          </p:cNvPr>
          <p:cNvSpPr>
            <a:spLocks noGrp="1"/>
          </p:cNvSpPr>
          <p:nvPr>
            <p:ph type="body" sz="quarter" idx="3"/>
          </p:nvPr>
        </p:nvSpPr>
        <p:spPr>
          <a:xfrm>
            <a:off x="8074152" y="3813048"/>
            <a:ext cx="1901952" cy="711200"/>
          </a:xfrm>
        </p:spPr>
        <p:txBody>
          <a:bodyPr rtlCol="0" anchor="b">
            <a:noAutofit/>
          </a:bodyPr>
          <a:lstStyle>
            <a:lvl1pPr marL="0" indent="0">
              <a:lnSpc>
                <a:spcPct val="90000"/>
              </a:lnSpc>
              <a:spcBef>
                <a:spcPts val="0"/>
              </a:spcBef>
              <a:buNone/>
              <a:defRPr lang="nl-NL" sz="1600" b="1" cap="all" baseline="0"/>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16" name="Tijdelijke aanduiding voor inhoud 5">
            <a:extLst>
              <a:ext uri="{FF2B5EF4-FFF2-40B4-BE49-F238E27FC236}">
                <a16:creationId xmlns:a16="http://schemas.microsoft.com/office/drawing/2014/main" id="{6FEC2F71-3E9B-0E18-C638-41C2B0C8D5D6}"/>
              </a:ext>
            </a:extLst>
          </p:cNvPr>
          <p:cNvSpPr>
            <a:spLocks noGrp="1"/>
          </p:cNvSpPr>
          <p:nvPr>
            <p:ph sz="quarter" idx="4"/>
          </p:nvPr>
        </p:nvSpPr>
        <p:spPr>
          <a:xfrm>
            <a:off x="8074152" y="4617720"/>
            <a:ext cx="1901952" cy="1316736"/>
          </a:xfrm>
        </p:spPr>
        <p:txBody>
          <a:bodyPr rtlCol="0">
            <a:normAutofit/>
          </a:bodyPr>
          <a:lstStyle>
            <a:lvl1pPr>
              <a:lnSpc>
                <a:spcPct val="100000"/>
              </a:lnSpc>
              <a:spcBef>
                <a:spcPts val="400"/>
              </a:spcBef>
              <a:defRPr lang="nl-NL" sz="1600"/>
            </a:lvl1pPr>
            <a:lvl2pPr>
              <a:lnSpc>
                <a:spcPct val="100000"/>
              </a:lnSpc>
              <a:spcBef>
                <a:spcPts val="400"/>
              </a:spcBef>
              <a:defRPr lang="nl-NL" sz="1800"/>
            </a:lvl2pPr>
            <a:lvl3pPr>
              <a:lnSpc>
                <a:spcPct val="100000"/>
              </a:lnSpc>
              <a:spcBef>
                <a:spcPts val="400"/>
              </a:spcBef>
              <a:defRPr lang="nl-NL" sz="1600"/>
            </a:lvl3pPr>
            <a:lvl4pPr>
              <a:lnSpc>
                <a:spcPct val="100000"/>
              </a:lnSpc>
              <a:spcBef>
                <a:spcPts val="400"/>
              </a:spcBef>
              <a:defRPr lang="nl-NL" sz="1400"/>
            </a:lvl4pPr>
            <a:lvl5pPr>
              <a:lnSpc>
                <a:spcPct val="100000"/>
              </a:lnSpc>
              <a:spcBef>
                <a:spcPts val="400"/>
              </a:spcBef>
              <a:defRPr lang="nl-NL" sz="1400"/>
            </a:lvl5pPr>
            <a:lvl6pPr>
              <a:defRPr lang="nl-NL" sz="1400"/>
            </a:lvl6pPr>
            <a:lvl7pPr>
              <a:defRPr lang="nl-NL" sz="1400"/>
            </a:lvl7pPr>
            <a:lvl8pPr>
              <a:defRPr lang="nl-NL" sz="1400"/>
            </a:lvl8pPr>
            <a:lvl9pPr>
              <a:defRPr lang="nl-NL" sz="1400"/>
            </a:lvl9pPr>
          </a:lstStyle>
          <a:p>
            <a:pPr lvl="0" rtl="0"/>
            <a:r>
              <a:rPr lang="nl-NL"/>
              <a:t>Klikken om de tekststijl van het model te bewerken</a:t>
            </a:r>
          </a:p>
        </p:txBody>
      </p:sp>
    </p:spTree>
    <p:extLst>
      <p:ext uri="{BB962C8B-B14F-4D97-AF65-F5344CB8AC3E}">
        <p14:creationId xmlns:p14="http://schemas.microsoft.com/office/powerpoint/2010/main" val="392654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at">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14400" y="1444752"/>
            <a:ext cx="10360152" cy="4416552"/>
          </a:xfrm>
        </p:spPr>
        <p:txBody>
          <a:bodyPr lIns="91440" rIns="91440" rtlCol="0" anchor="t">
            <a:noAutofit/>
          </a:bodyPr>
          <a:lstStyle>
            <a:lvl1pPr algn="l">
              <a:lnSpc>
                <a:spcPct val="100000"/>
              </a:lnSpc>
              <a:defRPr lang="nl-NL" sz="4000" b="0" cap="none" baseline="0">
                <a:solidFill>
                  <a:schemeClr val="accent1">
                    <a:lumMod val="20000"/>
                    <a:lumOff val="80000"/>
                  </a:schemeClr>
                </a:solidFill>
              </a:defRPr>
            </a:lvl1pPr>
          </a:lstStyle>
          <a:p>
            <a:pPr rtl="0"/>
            <a:r>
              <a:rPr lang="nl-NL"/>
              <a:t>KLIK OM MASTER TITLE STIJL TE BEWERKEN</a:t>
            </a:r>
          </a:p>
        </p:txBody>
      </p:sp>
      <p:sp>
        <p:nvSpPr>
          <p:cNvPr id="3" name="Tijdelijke aanduiding voor tekst 2"/>
          <p:cNvSpPr>
            <a:spLocks noGrp="1"/>
          </p:cNvSpPr>
          <p:nvPr>
            <p:ph type="body" idx="1"/>
          </p:nvPr>
        </p:nvSpPr>
        <p:spPr>
          <a:xfrm>
            <a:off x="7543800" y="5495544"/>
            <a:ext cx="4494212" cy="484632"/>
          </a:xfrm>
        </p:spPr>
        <p:txBody>
          <a:bodyPr rtlCol="0" anchor="t">
            <a:noAutofit/>
          </a:bodyPr>
          <a:lstStyle>
            <a:lvl1pPr marL="0" indent="0" algn="l">
              <a:spcBef>
                <a:spcPts val="0"/>
              </a:spcBef>
              <a:buNone/>
              <a:defRPr lang="nl-NL" sz="2400" cap="all" baseline="0">
                <a:solidFill>
                  <a:schemeClr val="accent4">
                    <a:lumMod val="75000"/>
                  </a:schemeClr>
                </a:solidFill>
              </a:defRPr>
            </a:lvl1pPr>
            <a:lvl2pPr marL="457200" indent="0">
              <a:buNone/>
              <a:defRPr lang="nl-NL" sz="1800">
                <a:solidFill>
                  <a:schemeClr val="tx1">
                    <a:tint val="75000"/>
                  </a:schemeClr>
                </a:solidFill>
              </a:defRPr>
            </a:lvl2pPr>
            <a:lvl3pPr marL="914400" indent="0">
              <a:buNone/>
              <a:defRPr lang="nl-NL" sz="1600">
                <a:solidFill>
                  <a:schemeClr val="tx1">
                    <a:tint val="75000"/>
                  </a:schemeClr>
                </a:solidFill>
              </a:defRPr>
            </a:lvl3pPr>
            <a:lvl4pPr marL="1371600" indent="0">
              <a:buNone/>
              <a:defRPr lang="nl-NL" sz="1400">
                <a:solidFill>
                  <a:schemeClr val="tx1">
                    <a:tint val="75000"/>
                  </a:schemeClr>
                </a:solidFill>
              </a:defRPr>
            </a:lvl4pPr>
            <a:lvl5pPr marL="1828800" indent="0">
              <a:buNone/>
              <a:defRPr lang="nl-NL" sz="1400">
                <a:solidFill>
                  <a:schemeClr val="tx1">
                    <a:tint val="75000"/>
                  </a:schemeClr>
                </a:solidFill>
              </a:defRPr>
            </a:lvl5pPr>
            <a:lvl6pPr marL="2286000" indent="0">
              <a:buNone/>
              <a:defRPr lang="nl-NL" sz="1400">
                <a:solidFill>
                  <a:schemeClr val="tx1">
                    <a:tint val="75000"/>
                  </a:schemeClr>
                </a:solidFill>
              </a:defRPr>
            </a:lvl6pPr>
            <a:lvl7pPr marL="2743200" indent="0">
              <a:buNone/>
              <a:defRPr lang="nl-NL" sz="1400">
                <a:solidFill>
                  <a:schemeClr val="tx1">
                    <a:tint val="75000"/>
                  </a:schemeClr>
                </a:solidFill>
              </a:defRPr>
            </a:lvl7pPr>
            <a:lvl8pPr marL="3200400" indent="0">
              <a:buNone/>
              <a:defRPr lang="nl-NL" sz="1400">
                <a:solidFill>
                  <a:schemeClr val="tx1">
                    <a:tint val="75000"/>
                  </a:schemeClr>
                </a:solidFill>
              </a:defRPr>
            </a:lvl8pPr>
            <a:lvl9pPr marL="3657600" indent="0">
              <a:buNone/>
              <a:defRPr lang="nl-NL" sz="1400">
                <a:solidFill>
                  <a:schemeClr val="tx1">
                    <a:tint val="75000"/>
                  </a:schemeClr>
                </a:solidFill>
              </a:defRPr>
            </a:lvl9pPr>
          </a:lstStyle>
          <a:p>
            <a:pPr lvl="0" rtl="0"/>
            <a:r>
              <a:rPr lang="nl-NL"/>
              <a:t>Klikken om de tekststijl van het model te bewerken</a:t>
            </a:r>
          </a:p>
        </p:txBody>
      </p:sp>
      <p:cxnSp>
        <p:nvCxnSpPr>
          <p:cNvPr id="4" name="Rechte verbindingslijn 3">
            <a:extLst>
              <a:ext uri="{FF2B5EF4-FFF2-40B4-BE49-F238E27FC236}">
                <a16:creationId xmlns:a16="http://schemas.microsoft.com/office/drawing/2014/main" id="{37B62AAD-BDB5-5645-A722-E6A8180BB714}"/>
              </a:ext>
            </a:extLst>
          </p:cNvPr>
          <p:cNvCxnSpPr>
            <a:cxnSpLocks/>
          </p:cNvCxnSpPr>
          <p:nvPr userDrawn="1"/>
        </p:nvCxnSpPr>
        <p:spPr>
          <a:xfrm>
            <a:off x="7618412" y="6172200"/>
            <a:ext cx="4570413"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4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raag">
    <p:bg>
      <p:bgPr>
        <a:solidFill>
          <a:schemeClr val="accent2"/>
        </a:solidFill>
        <a:effectLst/>
      </p:bgPr>
    </p:bg>
    <p:spTree>
      <p:nvGrpSpPr>
        <p:cNvPr id="1" name=""/>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CD3C4F48-5124-C46E-5828-45F6F65E000F}"/>
              </a:ext>
            </a:extLst>
          </p:cNvPr>
          <p:cNvCxnSpPr>
            <a:cxnSpLocks/>
          </p:cNvCxnSpPr>
          <p:nvPr userDrawn="1"/>
        </p:nvCxnSpPr>
        <p:spPr>
          <a:xfrm>
            <a:off x="0" y="6400800"/>
            <a:ext cx="12188825"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jdelijke aanduiding voor afbeelding 7">
            <a:extLst>
              <a:ext uri="{FF2B5EF4-FFF2-40B4-BE49-F238E27FC236}">
                <a16:creationId xmlns:a16="http://schemas.microsoft.com/office/drawing/2014/main" id="{038C32FC-332A-A13C-E59A-4E60A15CBF61}"/>
              </a:ext>
            </a:extLst>
          </p:cNvPr>
          <p:cNvSpPr>
            <a:spLocks noGrp="1"/>
          </p:cNvSpPr>
          <p:nvPr>
            <p:ph type="pic" sz="quarter" idx="13"/>
          </p:nvPr>
        </p:nvSpPr>
        <p:spPr>
          <a:xfrm>
            <a:off x="9144000" y="0"/>
            <a:ext cx="2587752" cy="6858000"/>
          </a:xfrm>
          <a:solidFill>
            <a:schemeClr val="bg2"/>
          </a:solidFill>
        </p:spPr>
        <p:txBody>
          <a:bodyPr rtlCol="0" anchor="ctr"/>
          <a:lstStyle>
            <a:lvl1pPr marL="0" indent="0" algn="ctr">
              <a:buNone/>
              <a:defRPr lang="nl-NL"/>
            </a:lvl1pPr>
          </a:lstStyle>
          <a:p>
            <a:pPr rtl="0"/>
            <a:r>
              <a:rPr lang="nl-NL"/>
              <a:t>Klik op het pictogram als u een afbeelding wilt toevoegen</a:t>
            </a:r>
            <a:endParaRPr lang="nl-NL" dirty="0"/>
          </a:p>
        </p:txBody>
      </p:sp>
      <p:sp>
        <p:nvSpPr>
          <p:cNvPr id="10" name="Titel 9">
            <a:extLst>
              <a:ext uri="{FF2B5EF4-FFF2-40B4-BE49-F238E27FC236}">
                <a16:creationId xmlns:a16="http://schemas.microsoft.com/office/drawing/2014/main" id="{04443289-DF01-FBD1-69E2-EFCCAF58C841}"/>
              </a:ext>
            </a:extLst>
          </p:cNvPr>
          <p:cNvSpPr>
            <a:spLocks noGrp="1"/>
          </p:cNvSpPr>
          <p:nvPr>
            <p:ph type="title"/>
          </p:nvPr>
        </p:nvSpPr>
        <p:spPr>
          <a:xfrm>
            <a:off x="841248" y="2414016"/>
            <a:ext cx="7013448" cy="3374136"/>
          </a:xfrm>
        </p:spPr>
        <p:txBody>
          <a:bodyPr rtlCol="0"/>
          <a:lstStyle>
            <a:lvl1pPr>
              <a:defRPr lang="nl-NL">
                <a:solidFill>
                  <a:schemeClr val="tx2">
                    <a:lumMod val="50000"/>
                  </a:schemeClr>
                </a:solidFill>
              </a:defRPr>
            </a:lvl1pPr>
          </a:lstStyle>
          <a:p>
            <a:pPr rtl="0"/>
            <a:r>
              <a:rPr lang="nl-NL"/>
              <a:t>Klik om stijl te bewerken</a:t>
            </a:r>
          </a:p>
        </p:txBody>
      </p:sp>
    </p:spTree>
    <p:extLst>
      <p:ext uri="{BB962C8B-B14F-4D97-AF65-F5344CB8AC3E}">
        <p14:creationId xmlns:p14="http://schemas.microsoft.com/office/powerpoint/2010/main" val="336317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18883" y="431800"/>
            <a:ext cx="9751060" cy="1625600"/>
          </a:xfrm>
          <a:prstGeom prst="rect">
            <a:avLst/>
          </a:prstGeom>
        </p:spPr>
        <p:txBody>
          <a:bodyPr vert="horz" lIns="91440" tIns="45720" rIns="91440" bIns="45720" rtlCol="0" anchor="t">
            <a:noAutofit/>
          </a:bodyPr>
          <a:lstStyle>
            <a:defPPr>
              <a:defRPr lang="nl-NL"/>
            </a:defPPr>
          </a:lstStyle>
          <a:p>
            <a:pPr rtl="0"/>
            <a:r>
              <a:rPr lang="nl-NL"/>
              <a:t>KLIK OM DE TITELSTIJL VAN HET MODEL TE BEWERKEN</a:t>
            </a:r>
          </a:p>
        </p:txBody>
      </p:sp>
      <p:sp>
        <p:nvSpPr>
          <p:cNvPr id="3" name="Tijdelijke aanduiding voor tekst 2"/>
          <p:cNvSpPr>
            <a:spLocks noGrp="1"/>
          </p:cNvSpPr>
          <p:nvPr>
            <p:ph type="body" idx="1"/>
          </p:nvPr>
        </p:nvSpPr>
        <p:spPr>
          <a:xfrm>
            <a:off x="1218883" y="2362200"/>
            <a:ext cx="9751060" cy="3708400"/>
          </a:xfrm>
          <a:prstGeom prst="rect">
            <a:avLst/>
          </a:prstGeom>
        </p:spPr>
        <p:txBody>
          <a:bodyPr vert="horz" lIns="91440" tIns="45720" rIns="91440" bIns="45720" rtlCol="0">
            <a:noAutofit/>
          </a:bodyPr>
          <a:lstStyle>
            <a:defPPr>
              <a:defRPr lang="nl-NL"/>
            </a:defPPr>
          </a:lstStyle>
          <a:p>
            <a:pPr lvl="0" rtl="0"/>
            <a:r>
              <a:rPr lang="nl-NL"/>
              <a:t>Klik om de tekststijlen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3"/>
          </p:nvPr>
        </p:nvSpPr>
        <p:spPr>
          <a:xfrm rot="5400000">
            <a:off x="11183112" y="5413248"/>
            <a:ext cx="1298448" cy="219456"/>
          </a:xfrm>
          <a:prstGeom prst="rect">
            <a:avLst/>
          </a:prstGeom>
        </p:spPr>
        <p:txBody>
          <a:bodyPr vert="horz" lIns="91440" tIns="45720" rIns="91440" bIns="45720" rtlCol="0" anchor="ctr">
            <a:noAutofit/>
          </a:bodyPr>
          <a:lstStyle>
            <a:lvl1pPr algn="r">
              <a:defRPr lang="nl-NL" sz="800" cap="all" baseline="0">
                <a:solidFill>
                  <a:schemeClr val="accent2">
                    <a:lumMod val="20000"/>
                    <a:lumOff val="80000"/>
                  </a:schemeClr>
                </a:solidFill>
              </a:defRPr>
            </a:lvl1pPr>
          </a:lstStyle>
          <a:p>
            <a:pPr rtl="0"/>
            <a:r>
              <a:rPr lang="nl-NL"/>
              <a:t>MOTHER TONGUE</a:t>
            </a:r>
          </a:p>
        </p:txBody>
      </p:sp>
      <p:sp>
        <p:nvSpPr>
          <p:cNvPr id="6" name="Tijdelijke aanduiding voor dianummer 5"/>
          <p:cNvSpPr>
            <a:spLocks noGrp="1"/>
          </p:cNvSpPr>
          <p:nvPr>
            <p:ph type="sldNum" sz="quarter" idx="4"/>
          </p:nvPr>
        </p:nvSpPr>
        <p:spPr>
          <a:xfrm>
            <a:off x="11565572" y="6245352"/>
            <a:ext cx="548640" cy="457200"/>
          </a:xfrm>
          <a:prstGeom prst="rect">
            <a:avLst/>
          </a:prstGeom>
        </p:spPr>
        <p:txBody>
          <a:bodyPr vert="horz" lIns="0" tIns="0" rIns="0" bIns="0" rtlCol="0" anchor="ctr">
            <a:noAutofit/>
          </a:bodyPr>
          <a:lstStyle>
            <a:lvl1pPr algn="ctr">
              <a:defRPr lang="nl-NL" sz="3000">
                <a:solidFill>
                  <a:schemeClr val="accent2">
                    <a:lumMod val="20000"/>
                    <a:lumOff val="80000"/>
                  </a:schemeClr>
                </a:solidFill>
                <a:latin typeface="+mj-lt"/>
              </a:defRPr>
            </a:lvl1pPr>
          </a:lstStyle>
          <a:p>
            <a:pPr rtl="0"/>
            <a:fld id="{DF28FB93-0A08-4E7D-8E63-9EFA29F1E093}" type="slidenum">
              <a:rPr lang="nl-NL" smtClean="0"/>
              <a:pPr rtl="0"/>
              <a:t>‹nr.›</a:t>
            </a:fld>
            <a:endParaRPr lang="nl-NL"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73" r:id="rId1"/>
    <p:sldLayoutId id="2147483766" r:id="rId2"/>
    <p:sldLayoutId id="2147483767" r:id="rId3"/>
    <p:sldLayoutId id="2147483768" r:id="rId4"/>
    <p:sldLayoutId id="2147483769" r:id="rId5"/>
    <p:sldLayoutId id="2147483759" r:id="rId6"/>
    <p:sldLayoutId id="2147483770" r:id="rId7"/>
    <p:sldLayoutId id="2147483771" r:id="rId8"/>
    <p:sldLayoutId id="2147483772" r:id="rId9"/>
    <p:sldLayoutId id="2147483774" r:id="rId10"/>
    <p:sldLayoutId id="2147483775" r:id="rId11"/>
    <p:sldLayoutId id="2147483762" r:id="rId12"/>
    <p:sldLayoutId id="2147483763" r:id="rId13"/>
    <p:sldLayoutId id="2147483764" r:id="rId14"/>
    <p:sldLayoutId id="2147483765" r:id="rId15"/>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dt="0"/>
  <p:txStyles>
    <p:titleStyle>
      <a:lvl1pPr algn="l" defTabSz="914400" rtl="0" eaLnBrk="1" latinLnBrk="0" hangingPunct="1">
        <a:spcBef>
          <a:spcPct val="0"/>
        </a:spcBef>
        <a:buNone/>
        <a:defRPr lang="nl-NL" sz="4800" kern="1200" cap="all" spc="100" baseline="0">
          <a:solidFill>
            <a:schemeClr val="tx1">
              <a:lumMod val="50000"/>
            </a:schemeClr>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lumMod val="50000"/>
          </a:schemeClr>
        </a:buClr>
        <a:buFont typeface="Arial" pitchFamily="34" charset="0"/>
        <a:buChar char="•"/>
        <a:defRPr lang="nl-NL" sz="2400" b="0" i="0" kern="1200">
          <a:solidFill>
            <a:schemeClr val="tx1">
              <a:lumMod val="50000"/>
            </a:schemeClr>
          </a:solidFill>
          <a:latin typeface="+mn-lt"/>
          <a:ea typeface="+mn-ea"/>
          <a:cs typeface="Gill Sans Light" panose="020B0302020104020203" pitchFamily="34" charset="-79"/>
        </a:defRPr>
      </a:lvl1pPr>
      <a:lvl2pPr marL="548640" indent="-246888" algn="l" defTabSz="914400" rtl="0" eaLnBrk="1" latinLnBrk="0" hangingPunct="1">
        <a:lnSpc>
          <a:spcPct val="90000"/>
        </a:lnSpc>
        <a:spcBef>
          <a:spcPts val="800"/>
        </a:spcBef>
        <a:buClr>
          <a:schemeClr val="tx1">
            <a:lumMod val="50000"/>
          </a:schemeClr>
        </a:buClr>
        <a:buFont typeface="Arial" pitchFamily="34" charset="0"/>
        <a:buChar char="•"/>
        <a:defRPr lang="nl-NL" sz="2000" b="0" i="0" kern="1200">
          <a:solidFill>
            <a:schemeClr val="tx1">
              <a:lumMod val="50000"/>
            </a:schemeClr>
          </a:solidFill>
          <a:latin typeface="+mn-lt"/>
          <a:ea typeface="+mn-ea"/>
          <a:cs typeface="Gill Sans Light" panose="020B0302020104020203" pitchFamily="34" charset="-79"/>
        </a:defRPr>
      </a:lvl2pPr>
      <a:lvl3pPr marL="850392" indent="-246888" algn="l" defTabSz="914400" rtl="0" eaLnBrk="1" latinLnBrk="0" hangingPunct="1">
        <a:lnSpc>
          <a:spcPct val="90000"/>
        </a:lnSpc>
        <a:spcBef>
          <a:spcPts val="800"/>
        </a:spcBef>
        <a:buClr>
          <a:schemeClr val="tx1">
            <a:lumMod val="50000"/>
          </a:schemeClr>
        </a:buClr>
        <a:buFont typeface="Arial" pitchFamily="34" charset="0"/>
        <a:buChar char="•"/>
        <a:defRPr lang="nl-NL" sz="1800" b="0" i="0" kern="1200">
          <a:solidFill>
            <a:schemeClr val="tx1">
              <a:lumMod val="50000"/>
            </a:schemeClr>
          </a:solidFill>
          <a:latin typeface="+mn-lt"/>
          <a:ea typeface="+mn-ea"/>
          <a:cs typeface="Gill Sans Light" panose="020B0302020104020203" pitchFamily="34" charset="-79"/>
        </a:defRPr>
      </a:lvl3pPr>
      <a:lvl4pPr marL="1152144" indent="-246888" algn="l" defTabSz="914400" rtl="0" eaLnBrk="1" latinLnBrk="0" hangingPunct="1">
        <a:lnSpc>
          <a:spcPct val="90000"/>
        </a:lnSpc>
        <a:spcBef>
          <a:spcPts val="800"/>
        </a:spcBef>
        <a:buClr>
          <a:schemeClr val="tx1">
            <a:lumMod val="50000"/>
          </a:schemeClr>
        </a:buClr>
        <a:buFont typeface="Arial" pitchFamily="34" charset="0"/>
        <a:buChar char="•"/>
        <a:defRPr lang="nl-NL" sz="1600" b="0" i="0" kern="1200">
          <a:solidFill>
            <a:schemeClr val="tx1">
              <a:lumMod val="50000"/>
            </a:schemeClr>
          </a:solidFill>
          <a:latin typeface="+mn-lt"/>
          <a:ea typeface="+mn-ea"/>
          <a:cs typeface="Gill Sans Light" panose="020B0302020104020203" pitchFamily="34" charset="-79"/>
        </a:defRPr>
      </a:lvl4pPr>
      <a:lvl5pPr marL="1453896" indent="-246888" algn="l" defTabSz="914400" rtl="0" eaLnBrk="1" latinLnBrk="0" hangingPunct="1">
        <a:lnSpc>
          <a:spcPct val="90000"/>
        </a:lnSpc>
        <a:spcBef>
          <a:spcPts val="800"/>
        </a:spcBef>
        <a:buClr>
          <a:schemeClr val="tx1">
            <a:lumMod val="50000"/>
          </a:schemeClr>
        </a:buClr>
        <a:buFont typeface="Arial" pitchFamily="34" charset="0"/>
        <a:buChar char="•"/>
        <a:defRPr lang="nl-NL" sz="1600" b="0" i="0" kern="1200">
          <a:solidFill>
            <a:schemeClr val="tx1">
              <a:lumMod val="50000"/>
            </a:schemeClr>
          </a:solidFill>
          <a:latin typeface="+mn-lt"/>
          <a:ea typeface="+mn-ea"/>
          <a:cs typeface="Gill Sans Light" panose="020B0302020104020203" pitchFamily="34" charset="-79"/>
        </a:defRPr>
      </a:lvl5pPr>
      <a:lvl6pPr marL="1755648" indent="-246888" algn="l" defTabSz="914400" rtl="0" eaLnBrk="1" latinLnBrk="0" hangingPunct="1">
        <a:lnSpc>
          <a:spcPct val="90000"/>
        </a:lnSpc>
        <a:spcBef>
          <a:spcPts val="800"/>
        </a:spcBef>
        <a:buClr>
          <a:schemeClr val="tx1"/>
        </a:buClr>
        <a:buFont typeface="Arial" pitchFamily="34" charset="0"/>
        <a:buChar char="•"/>
        <a:defRPr lang="nl-NL"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lang="nl-NL"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lang="nl-NL"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lang="nl-NL" sz="1600" kern="1200" baseline="0">
          <a:solidFill>
            <a:schemeClr val="tx1"/>
          </a:solidFill>
          <a:latin typeface="+mn-lt"/>
          <a:ea typeface="+mn-ea"/>
          <a:cs typeface="+mn-cs"/>
        </a:defRPr>
      </a:lvl9pPr>
    </p:bodyStyle>
    <p:otherStyle>
      <a:defPPr>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5" descr="Houten bibliotheek">
            <a:extLst>
              <a:ext uri="{FF2B5EF4-FFF2-40B4-BE49-F238E27FC236}">
                <a16:creationId xmlns:a16="http://schemas.microsoft.com/office/drawing/2014/main" id="{B2CFDBFB-F04E-9E7A-5F81-0667FBC14334}"/>
              </a:ext>
            </a:extLst>
          </p:cNvPr>
          <p:cNvPicPr>
            <a:picLocks noGrp="1" noChangeAspect="1"/>
          </p:cNvPicPr>
          <p:nvPr>
            <p:ph type="pic" sz="quarter" idx="13"/>
          </p:nvPr>
        </p:nvPicPr>
        <p:blipFill rotWithShape="1">
          <a:blip r:embed="rId3" cstate="email">
            <a:extLst>
              <a:ext uri="{BEBA8EAE-BF5A-486C-A8C5-ECC9F3942E4B}">
                <a14:imgProps xmlns:a14="http://schemas.microsoft.com/office/drawing/2010/main">
                  <a14:imgLayer r:embed="rId4">
                    <a14:imgEffect>
                      <a14:saturation sat="140000"/>
                    </a14:imgEffect>
                    <a14:imgEffect>
                      <a14:brightnessContrast bright="-60000" contrast="-10000"/>
                    </a14:imgEffect>
                  </a14:imgLayer>
                </a14:imgProps>
              </a:ext>
              <a:ext uri="{28A0092B-C50C-407E-A947-70E740481C1C}">
                <a14:useLocalDpi xmlns:a14="http://schemas.microsoft.com/office/drawing/2010/main"/>
              </a:ext>
            </a:extLst>
          </a:blip>
          <a:srcRect/>
          <a:stretch/>
        </p:blipFill>
        <p:spPr/>
      </p:pic>
      <p:sp>
        <p:nvSpPr>
          <p:cNvPr id="3" name="Titel 2">
            <a:extLst>
              <a:ext uri="{FF2B5EF4-FFF2-40B4-BE49-F238E27FC236}">
                <a16:creationId xmlns:a16="http://schemas.microsoft.com/office/drawing/2014/main" id="{44A635A2-CC0C-270C-AC8A-59116BD6AE1E}"/>
              </a:ext>
            </a:extLst>
          </p:cNvPr>
          <p:cNvSpPr>
            <a:spLocks noGrp="1"/>
          </p:cNvSpPr>
          <p:nvPr>
            <p:ph type="title"/>
          </p:nvPr>
        </p:nvSpPr>
        <p:spPr/>
        <p:txBody>
          <a:bodyPr rtlCol="0"/>
          <a:lstStyle>
            <a:defPPr>
              <a:defRPr lang="nl-NL"/>
            </a:defPPr>
          </a:lstStyle>
          <a:p>
            <a:pPr rtl="0"/>
            <a:r>
              <a:rPr lang="nl-NL" dirty="0"/>
              <a:t>MOTHER TONGUE</a:t>
            </a:r>
          </a:p>
        </p:txBody>
      </p:sp>
      <p:sp>
        <p:nvSpPr>
          <p:cNvPr id="6" name="Tijdelijke aanduiding voor tekst 5">
            <a:extLst>
              <a:ext uri="{FF2B5EF4-FFF2-40B4-BE49-F238E27FC236}">
                <a16:creationId xmlns:a16="http://schemas.microsoft.com/office/drawing/2014/main" id="{0E430ABE-5769-388C-63FF-B1EA6AB45373}"/>
              </a:ext>
            </a:extLst>
          </p:cNvPr>
          <p:cNvSpPr>
            <a:spLocks noGrp="1"/>
          </p:cNvSpPr>
          <p:nvPr>
            <p:ph type="body" idx="1"/>
          </p:nvPr>
        </p:nvSpPr>
        <p:spPr>
          <a:xfrm>
            <a:off x="4189412" y="4901184"/>
            <a:ext cx="3810000" cy="987552"/>
          </a:xfrm>
        </p:spPr>
        <p:txBody>
          <a:bodyPr rtlCol="0"/>
          <a:lstStyle>
            <a:defPPr>
              <a:defRPr lang="nl-NL"/>
            </a:defPPr>
          </a:lstStyle>
          <a:p>
            <a:pPr rtl="0"/>
            <a:r>
              <a:rPr lang="nl-NL" dirty="0"/>
              <a:t>CHAPTER 10</a:t>
            </a:r>
          </a:p>
          <a:p>
            <a:pPr rtl="0"/>
            <a:endParaRPr lang="nl-NL" dirty="0"/>
          </a:p>
        </p:txBody>
      </p:sp>
    </p:spTree>
    <p:extLst>
      <p:ext uri="{BB962C8B-B14F-4D97-AF65-F5344CB8AC3E}">
        <p14:creationId xmlns:p14="http://schemas.microsoft.com/office/powerpoint/2010/main" val="379645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descr="close-up van architecturaal spiraalvormig rolornament">
            <a:extLst>
              <a:ext uri="{FF2B5EF4-FFF2-40B4-BE49-F238E27FC236}">
                <a16:creationId xmlns:a16="http://schemas.microsoft.com/office/drawing/2014/main" id="{3EF594EB-0DFC-01C3-3A54-A22BD8C057C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3" name="Titel 2">
            <a:extLst>
              <a:ext uri="{FF2B5EF4-FFF2-40B4-BE49-F238E27FC236}">
                <a16:creationId xmlns:a16="http://schemas.microsoft.com/office/drawing/2014/main" id="{99D6C8AB-5516-F1B4-DF34-5E1C89C977E3}"/>
              </a:ext>
            </a:extLst>
          </p:cNvPr>
          <p:cNvSpPr>
            <a:spLocks noGrp="1"/>
          </p:cNvSpPr>
          <p:nvPr>
            <p:ph type="title"/>
          </p:nvPr>
        </p:nvSpPr>
        <p:spPr>
          <a:xfrm>
            <a:off x="415988" y="3284984"/>
            <a:ext cx="11356848" cy="1314448"/>
          </a:xfrm>
        </p:spPr>
        <p:txBody>
          <a:bodyPr rtlCol="0">
            <a:normAutofit/>
          </a:bodyPr>
          <a:lstStyle>
            <a:defPPr>
              <a:defRPr lang="nl-NL"/>
            </a:defPPr>
          </a:lstStyle>
          <a:p>
            <a:pPr rtl="0"/>
            <a:r>
              <a:rPr lang="nl-NL" dirty="0"/>
              <a:t>4. The </a:t>
            </a:r>
            <a:r>
              <a:rPr lang="nl-NL" dirty="0" err="1"/>
              <a:t>invention</a:t>
            </a:r>
            <a:r>
              <a:rPr lang="nl-NL" dirty="0"/>
              <a:t> of new </a:t>
            </a:r>
            <a:r>
              <a:rPr lang="nl-NL" dirty="0" err="1"/>
              <a:t>words</a:t>
            </a:r>
            <a:endParaRPr lang="nl-NL" dirty="0"/>
          </a:p>
        </p:txBody>
      </p:sp>
      <p:sp>
        <p:nvSpPr>
          <p:cNvPr id="8" name="Tijdelijke aanduiding voor tekst 7">
            <a:extLst>
              <a:ext uri="{FF2B5EF4-FFF2-40B4-BE49-F238E27FC236}">
                <a16:creationId xmlns:a16="http://schemas.microsoft.com/office/drawing/2014/main" id="{9F272AA4-F484-51A7-7175-5AD7A8FD425D}"/>
              </a:ext>
            </a:extLst>
          </p:cNvPr>
          <p:cNvSpPr>
            <a:spLocks noGrp="1"/>
          </p:cNvSpPr>
          <p:nvPr>
            <p:ph type="body" idx="1"/>
          </p:nvPr>
        </p:nvSpPr>
        <p:spPr/>
        <p:txBody>
          <a:bodyPr rtlCol="0"/>
          <a:lstStyle>
            <a:defPPr>
              <a:defRPr lang="nl-NL"/>
            </a:defPPr>
          </a:lstStyle>
          <a:p>
            <a:pPr rtl="0"/>
            <a:r>
              <a:rPr lang="nl-NL" dirty="0" err="1"/>
              <a:t>Chapter</a:t>
            </a:r>
            <a:r>
              <a:rPr lang="nl-NL" dirty="0"/>
              <a:t> 10</a:t>
            </a:r>
          </a:p>
          <a:p>
            <a:pPr rtl="0"/>
            <a:endParaRPr lang="nl-NL" dirty="0"/>
          </a:p>
        </p:txBody>
      </p:sp>
    </p:spTree>
    <p:extLst>
      <p:ext uri="{BB962C8B-B14F-4D97-AF65-F5344CB8AC3E}">
        <p14:creationId xmlns:p14="http://schemas.microsoft.com/office/powerpoint/2010/main" val="383884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Afbeelding met boek, overdekt, papier, kunst&#10;&#10;Automatisch gegenereerde beschrijving">
            <a:extLst>
              <a:ext uri="{FF2B5EF4-FFF2-40B4-BE49-F238E27FC236}">
                <a16:creationId xmlns:a16="http://schemas.microsoft.com/office/drawing/2014/main" id="{FD24C241-7E25-C748-AF11-17BE9BEAA25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2751" r="43665"/>
          <a:stretch/>
        </p:blipFill>
        <p:spPr>
          <a:xfrm>
            <a:off x="8915400" y="10"/>
            <a:ext cx="2587752" cy="6857990"/>
          </a:xfrm>
          <a:noFill/>
        </p:spPr>
      </p:pic>
      <p:sp>
        <p:nvSpPr>
          <p:cNvPr id="2" name="Tijdelijke aanduiding voor voettekst 1">
            <a:extLst>
              <a:ext uri="{FF2B5EF4-FFF2-40B4-BE49-F238E27FC236}">
                <a16:creationId xmlns:a16="http://schemas.microsoft.com/office/drawing/2014/main" id="{0E8DDECB-DE05-83C1-F7B2-50AC0EAF33D8}"/>
              </a:ext>
            </a:extLst>
          </p:cNvPr>
          <p:cNvSpPr>
            <a:spLocks noGrp="1"/>
          </p:cNvSpPr>
          <p:nvPr>
            <p:ph type="ftr" sz="quarter" idx="10"/>
          </p:nvPr>
        </p:nvSpPr>
        <p:spPr>
          <a:xfrm rot="5400000">
            <a:off x="11183112" y="5413248"/>
            <a:ext cx="1298448" cy="219456"/>
          </a:xfrm>
        </p:spPr>
        <p:txBody>
          <a:bodyPr anchor="ctr">
            <a:normAutofit/>
          </a:bodyPr>
          <a:lstStyle/>
          <a:p>
            <a:pPr rtl="0">
              <a:spcAft>
                <a:spcPts val="600"/>
              </a:spcAft>
            </a:pPr>
            <a:r>
              <a:rPr lang="nl-NL"/>
              <a:t>MOTHER TONGUE</a:t>
            </a:r>
          </a:p>
        </p:txBody>
      </p:sp>
      <p:sp>
        <p:nvSpPr>
          <p:cNvPr id="3" name="Tijdelijke aanduiding voor dianummer 2">
            <a:extLst>
              <a:ext uri="{FF2B5EF4-FFF2-40B4-BE49-F238E27FC236}">
                <a16:creationId xmlns:a16="http://schemas.microsoft.com/office/drawing/2014/main" id="{96FC2A7E-56B1-5E2A-5AEC-CC0E5B65EA35}"/>
              </a:ext>
            </a:extLst>
          </p:cNvPr>
          <p:cNvSpPr>
            <a:spLocks noGrp="1"/>
          </p:cNvSpPr>
          <p:nvPr>
            <p:ph type="sldNum" sz="quarter" idx="12"/>
          </p:nvPr>
        </p:nvSpPr>
        <p:spPr>
          <a:xfrm>
            <a:off x="11565572" y="6245352"/>
            <a:ext cx="548640" cy="457200"/>
          </a:xfrm>
        </p:spPr>
        <p:txBody>
          <a:bodyPr anchor="ctr">
            <a:normAutofit/>
          </a:bodyPr>
          <a:lstStyle/>
          <a:p>
            <a:pPr rtl="0">
              <a:spcAft>
                <a:spcPts val="600"/>
              </a:spcAft>
            </a:pPr>
            <a:fld id="{DF28FB93-0A08-4E7D-8E63-9EFA29F1E093}" type="slidenum">
              <a:rPr lang="nl-NL" smtClean="0"/>
              <a:pPr rtl="0">
                <a:spcAft>
                  <a:spcPts val="600"/>
                </a:spcAft>
              </a:pPr>
              <a:t>11</a:t>
            </a:fld>
            <a:endParaRPr lang="nl-NL"/>
          </a:p>
        </p:txBody>
      </p:sp>
      <p:sp>
        <p:nvSpPr>
          <p:cNvPr id="12" name="Content Placeholder 4">
            <a:extLst>
              <a:ext uri="{FF2B5EF4-FFF2-40B4-BE49-F238E27FC236}">
                <a16:creationId xmlns:a16="http://schemas.microsoft.com/office/drawing/2014/main" id="{AD275EDA-1D63-2FFE-8660-70A2CA6BF9D7}"/>
              </a:ext>
            </a:extLst>
          </p:cNvPr>
          <p:cNvSpPr>
            <a:spLocks noGrp="1"/>
          </p:cNvSpPr>
          <p:nvPr>
            <p:ph sz="quarter" idx="14"/>
          </p:nvPr>
        </p:nvSpPr>
        <p:spPr>
          <a:xfrm>
            <a:off x="640080" y="2996952"/>
            <a:ext cx="7182524" cy="2632296"/>
          </a:xfrm>
        </p:spPr>
        <p:txBody>
          <a:bodyPr/>
          <a:lstStyle/>
          <a:p>
            <a:pPr marL="0" indent="0">
              <a:buNone/>
            </a:pPr>
            <a:r>
              <a:rPr lang="en-GB" sz="3600" i="1" dirty="0">
                <a:effectLst/>
                <a:latin typeface="Calibri" panose="020F0502020204030204" pitchFamily="34" charset="0"/>
                <a:ea typeface="Times New Roman" panose="02020603050405020304" pitchFamily="18" charset="0"/>
                <a:cs typeface="Times New Roman" panose="02020603050405020304" pitchFamily="18" charset="0"/>
              </a:rPr>
              <a:t>“No dictionary of a living tongue can ever be perfect, since while it is hastening to publication, some words are budding, and some are fading away.” (Samuel Johnson)</a:t>
            </a:r>
            <a:endParaRPr lang="en-US" sz="3600" i="1" dirty="0"/>
          </a:p>
        </p:txBody>
      </p:sp>
      <p:sp>
        <p:nvSpPr>
          <p:cNvPr id="14" name="Title 5">
            <a:extLst>
              <a:ext uri="{FF2B5EF4-FFF2-40B4-BE49-F238E27FC236}">
                <a16:creationId xmlns:a16="http://schemas.microsoft.com/office/drawing/2014/main" id="{8DD664DF-5CEB-9210-BC4A-E0DAEAF152C6}"/>
              </a:ext>
            </a:extLst>
          </p:cNvPr>
          <p:cNvSpPr>
            <a:spLocks noGrp="1"/>
          </p:cNvSpPr>
          <p:nvPr>
            <p:ph type="title"/>
          </p:nvPr>
        </p:nvSpPr>
        <p:spPr>
          <a:xfrm>
            <a:off x="640080" y="640080"/>
            <a:ext cx="6858000" cy="1700784"/>
          </a:xfrm>
        </p:spPr>
        <p:txBody>
          <a:bodyPr/>
          <a:lstStyle/>
          <a:p>
            <a:r>
              <a:rPr lang="en-US" dirty="0"/>
              <a:t>The invention of new words</a:t>
            </a:r>
          </a:p>
        </p:txBody>
      </p:sp>
    </p:spTree>
    <p:extLst>
      <p:ext uri="{BB962C8B-B14F-4D97-AF65-F5344CB8AC3E}">
        <p14:creationId xmlns:p14="http://schemas.microsoft.com/office/powerpoint/2010/main" val="242185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descr="Afbeelding met boek, overdekt&#10;&#10;Automatisch gegenereerde beschrijving">
            <a:extLst>
              <a:ext uri="{FF2B5EF4-FFF2-40B4-BE49-F238E27FC236}">
                <a16:creationId xmlns:a16="http://schemas.microsoft.com/office/drawing/2014/main" id="{EDE3AC77-3FDD-4DC1-F4FB-BEFA6160CC3C}"/>
              </a:ext>
            </a:extLst>
          </p:cNvPr>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34480" t="7854" b="7854"/>
          <a:stretch/>
        </p:blipFill>
        <p:spPr>
          <a:xfrm>
            <a:off x="0" y="-5544"/>
            <a:ext cx="7986073" cy="6857990"/>
          </a:xfrm>
          <a:noFill/>
        </p:spPr>
      </p:pic>
      <p:sp>
        <p:nvSpPr>
          <p:cNvPr id="3" name="Tijdelijke aanduiding voor voettekst 2">
            <a:extLst>
              <a:ext uri="{FF2B5EF4-FFF2-40B4-BE49-F238E27FC236}">
                <a16:creationId xmlns:a16="http://schemas.microsoft.com/office/drawing/2014/main" id="{73C53857-E286-110D-AB22-034DF966B80E}"/>
              </a:ext>
            </a:extLst>
          </p:cNvPr>
          <p:cNvSpPr>
            <a:spLocks noGrp="1"/>
          </p:cNvSpPr>
          <p:nvPr>
            <p:ph type="ftr" sz="quarter" idx="10"/>
          </p:nvPr>
        </p:nvSpPr>
        <p:spPr/>
        <p:txBody>
          <a:bodyPr/>
          <a:lstStyle/>
          <a:p>
            <a:pPr rtl="0">
              <a:spcAft>
                <a:spcPts val="600"/>
              </a:spcAft>
            </a:pPr>
            <a:r>
              <a:rPr lang="nl-NL"/>
              <a:t>MOTHER TONGUE</a:t>
            </a:r>
          </a:p>
        </p:txBody>
      </p:sp>
      <p:sp>
        <p:nvSpPr>
          <p:cNvPr id="4" name="Tijdelijke aanduiding voor dianummer 3" hidden="1">
            <a:extLst>
              <a:ext uri="{FF2B5EF4-FFF2-40B4-BE49-F238E27FC236}">
                <a16:creationId xmlns:a16="http://schemas.microsoft.com/office/drawing/2014/main" id="{6619F3A6-C353-27F1-2E1E-0906BDD0362D}"/>
              </a:ext>
            </a:extLst>
          </p:cNvPr>
          <p:cNvSpPr>
            <a:spLocks noGrp="1"/>
          </p:cNvSpPr>
          <p:nvPr>
            <p:ph type="sldNum" sz="quarter" idx="12"/>
          </p:nvPr>
        </p:nvSpPr>
        <p:spPr/>
        <p:txBody>
          <a:bodyPr/>
          <a:lstStyle/>
          <a:p>
            <a:pPr rtl="0">
              <a:spcAft>
                <a:spcPts val="600"/>
              </a:spcAft>
            </a:pPr>
            <a:fld id="{DF28FB93-0A08-4E7D-8E63-9EFA29F1E093}" type="slidenum">
              <a:rPr lang="nl-NL" smtClean="0"/>
              <a:pPr rtl="0">
                <a:spcAft>
                  <a:spcPts val="600"/>
                </a:spcAft>
              </a:pPr>
              <a:t>12</a:t>
            </a:fld>
            <a:endParaRPr lang="nl-NL"/>
          </a:p>
        </p:txBody>
      </p:sp>
      <p:sp>
        <p:nvSpPr>
          <p:cNvPr id="11" name="Text Placeholder 3">
            <a:extLst>
              <a:ext uri="{FF2B5EF4-FFF2-40B4-BE49-F238E27FC236}">
                <a16:creationId xmlns:a16="http://schemas.microsoft.com/office/drawing/2014/main" id="{75782803-271B-C3CC-9F6A-D0F1F22EF0CE}"/>
              </a:ext>
            </a:extLst>
          </p:cNvPr>
          <p:cNvSpPr txBox="1">
            <a:spLocks/>
          </p:cNvSpPr>
          <p:nvPr/>
        </p:nvSpPr>
        <p:spPr>
          <a:xfrm>
            <a:off x="8110637" y="1844824"/>
            <a:ext cx="3831428" cy="3476105"/>
          </a:xfrm>
          <a:prstGeom prst="rect">
            <a:avLst/>
          </a:prstGeom>
        </p:spPr>
        <p:txBody>
          <a:bodyPr>
            <a:normAutofit/>
          </a:bodyPr>
          <a:lstStyle>
            <a:lvl1pPr marL="246888" indent="-246888" algn="l" defTabSz="914400" rtl="0" eaLnBrk="1" latinLnBrk="0" hangingPunct="1">
              <a:lnSpc>
                <a:spcPct val="90000"/>
              </a:lnSpc>
              <a:spcBef>
                <a:spcPts val="1800"/>
              </a:spcBef>
              <a:buClr>
                <a:schemeClr val="tx1">
                  <a:lumMod val="50000"/>
                </a:schemeClr>
              </a:buClr>
              <a:buFont typeface="Arial" pitchFamily="34" charset="0"/>
              <a:buChar char="•"/>
              <a:defRPr lang="nl-NL" sz="2400" b="0" i="0" kern="1200">
                <a:solidFill>
                  <a:schemeClr val="tx1">
                    <a:lumMod val="50000"/>
                  </a:schemeClr>
                </a:solidFill>
                <a:latin typeface="+mn-lt"/>
                <a:ea typeface="+mn-ea"/>
                <a:cs typeface="Gill Sans Light" panose="020B0302020104020203" pitchFamily="34" charset="-79"/>
              </a:defRPr>
            </a:lvl1pPr>
            <a:lvl2pPr marL="548640" indent="-246888" algn="l" defTabSz="914400" rtl="0" eaLnBrk="1" latinLnBrk="0" hangingPunct="1">
              <a:lnSpc>
                <a:spcPct val="90000"/>
              </a:lnSpc>
              <a:spcBef>
                <a:spcPts val="800"/>
              </a:spcBef>
              <a:buClr>
                <a:schemeClr val="tx1">
                  <a:lumMod val="50000"/>
                </a:schemeClr>
              </a:buClr>
              <a:buFont typeface="Arial" pitchFamily="34" charset="0"/>
              <a:buChar char="•"/>
              <a:defRPr lang="nl-NL" sz="2000" b="0" i="0" kern="1200">
                <a:solidFill>
                  <a:schemeClr val="tx1">
                    <a:lumMod val="50000"/>
                  </a:schemeClr>
                </a:solidFill>
                <a:latin typeface="+mn-lt"/>
                <a:ea typeface="+mn-ea"/>
                <a:cs typeface="Gill Sans Light" panose="020B0302020104020203" pitchFamily="34" charset="-79"/>
              </a:defRPr>
            </a:lvl2pPr>
            <a:lvl3pPr marL="850392" indent="-246888" algn="l" defTabSz="914400" rtl="0" eaLnBrk="1" latinLnBrk="0" hangingPunct="1">
              <a:lnSpc>
                <a:spcPct val="90000"/>
              </a:lnSpc>
              <a:spcBef>
                <a:spcPts val="800"/>
              </a:spcBef>
              <a:buClr>
                <a:schemeClr val="tx1">
                  <a:lumMod val="50000"/>
                </a:schemeClr>
              </a:buClr>
              <a:buFont typeface="Arial" pitchFamily="34" charset="0"/>
              <a:buChar char="•"/>
              <a:defRPr lang="nl-NL" sz="1800" b="0" i="0" kern="1200">
                <a:solidFill>
                  <a:schemeClr val="tx1">
                    <a:lumMod val="50000"/>
                  </a:schemeClr>
                </a:solidFill>
                <a:latin typeface="+mn-lt"/>
                <a:ea typeface="+mn-ea"/>
                <a:cs typeface="Gill Sans Light" panose="020B0302020104020203" pitchFamily="34" charset="-79"/>
              </a:defRPr>
            </a:lvl3pPr>
            <a:lvl4pPr marL="1152144" indent="-246888" algn="l" defTabSz="914400" rtl="0" eaLnBrk="1" latinLnBrk="0" hangingPunct="1">
              <a:lnSpc>
                <a:spcPct val="90000"/>
              </a:lnSpc>
              <a:spcBef>
                <a:spcPts val="800"/>
              </a:spcBef>
              <a:buClr>
                <a:schemeClr val="tx1">
                  <a:lumMod val="50000"/>
                </a:schemeClr>
              </a:buClr>
              <a:buFont typeface="Arial" pitchFamily="34" charset="0"/>
              <a:buChar char="•"/>
              <a:defRPr lang="nl-NL" sz="1600" b="0" i="0" kern="1200">
                <a:solidFill>
                  <a:schemeClr val="tx1">
                    <a:lumMod val="50000"/>
                  </a:schemeClr>
                </a:solidFill>
                <a:latin typeface="+mn-lt"/>
                <a:ea typeface="+mn-ea"/>
                <a:cs typeface="Gill Sans Light" panose="020B0302020104020203" pitchFamily="34" charset="-79"/>
              </a:defRPr>
            </a:lvl4pPr>
            <a:lvl5pPr marL="1453896" indent="-246888" algn="l" defTabSz="914400" rtl="0" eaLnBrk="1" latinLnBrk="0" hangingPunct="1">
              <a:lnSpc>
                <a:spcPct val="90000"/>
              </a:lnSpc>
              <a:spcBef>
                <a:spcPts val="800"/>
              </a:spcBef>
              <a:buClr>
                <a:schemeClr val="tx1">
                  <a:lumMod val="50000"/>
                </a:schemeClr>
              </a:buClr>
              <a:buFont typeface="Arial" pitchFamily="34" charset="0"/>
              <a:buChar char="•"/>
              <a:defRPr lang="nl-NL" sz="1600" b="0" i="0" kern="1200">
                <a:solidFill>
                  <a:schemeClr val="tx1">
                    <a:lumMod val="50000"/>
                  </a:schemeClr>
                </a:solidFill>
                <a:latin typeface="+mn-lt"/>
                <a:ea typeface="+mn-ea"/>
                <a:cs typeface="Gill Sans Light" panose="020B0302020104020203" pitchFamily="34" charset="-79"/>
              </a:defRPr>
            </a:lvl5pPr>
            <a:lvl6pPr marL="1755648" indent="-246888" algn="l" defTabSz="914400" rtl="0" eaLnBrk="1" latinLnBrk="0" hangingPunct="1">
              <a:lnSpc>
                <a:spcPct val="90000"/>
              </a:lnSpc>
              <a:spcBef>
                <a:spcPts val="800"/>
              </a:spcBef>
              <a:buClr>
                <a:schemeClr val="tx1"/>
              </a:buClr>
              <a:buFont typeface="Arial" pitchFamily="34" charset="0"/>
              <a:buChar char="•"/>
              <a:defRPr lang="nl-NL"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lang="nl-NL"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lang="nl-NL"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lang="nl-NL" sz="1600" kern="1200" baseline="0">
                <a:solidFill>
                  <a:schemeClr val="tx1"/>
                </a:solidFill>
                <a:latin typeface="+mn-lt"/>
                <a:ea typeface="+mn-ea"/>
                <a:cs typeface="+mn-cs"/>
              </a:defRPr>
            </a:lvl9pPr>
          </a:lstStyle>
          <a:p>
            <a:pPr marL="342900" indent="-342900">
              <a:lnSpc>
                <a:spcPct val="150000"/>
              </a:lnSpc>
            </a:pPr>
            <a:r>
              <a:rPr lang="en-US" sz="3200" i="1" dirty="0"/>
              <a:t>New York Times</a:t>
            </a:r>
          </a:p>
          <a:p>
            <a:pPr marL="342900" indent="-342900">
              <a:lnSpc>
                <a:spcPct val="150000"/>
              </a:lnSpc>
            </a:pPr>
            <a:r>
              <a:rPr lang="en-US" sz="3200" i="1" dirty="0"/>
              <a:t>15,000-20,000/y</a:t>
            </a:r>
          </a:p>
        </p:txBody>
      </p:sp>
    </p:spTree>
    <p:extLst>
      <p:ext uri="{BB962C8B-B14F-4D97-AF65-F5344CB8AC3E}">
        <p14:creationId xmlns:p14="http://schemas.microsoft.com/office/powerpoint/2010/main" val="102422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descr="close-up van architecturaal spiraalvormig rolornament">
            <a:extLst>
              <a:ext uri="{FF2B5EF4-FFF2-40B4-BE49-F238E27FC236}">
                <a16:creationId xmlns:a16="http://schemas.microsoft.com/office/drawing/2014/main" id="{3EF594EB-0DFC-01C3-3A54-A22BD8C057C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3" name="Titel 2">
            <a:extLst>
              <a:ext uri="{FF2B5EF4-FFF2-40B4-BE49-F238E27FC236}">
                <a16:creationId xmlns:a16="http://schemas.microsoft.com/office/drawing/2014/main" id="{99D6C8AB-5516-F1B4-DF34-5E1C89C977E3}"/>
              </a:ext>
            </a:extLst>
          </p:cNvPr>
          <p:cNvSpPr>
            <a:spLocks noGrp="1"/>
          </p:cNvSpPr>
          <p:nvPr>
            <p:ph type="title"/>
          </p:nvPr>
        </p:nvSpPr>
        <p:spPr>
          <a:xfrm>
            <a:off x="415988" y="3284984"/>
            <a:ext cx="11356848" cy="1314448"/>
          </a:xfrm>
        </p:spPr>
        <p:txBody>
          <a:bodyPr rtlCol="0">
            <a:normAutofit fontScale="90000"/>
          </a:bodyPr>
          <a:lstStyle>
            <a:defPPr>
              <a:defRPr lang="nl-NL"/>
            </a:defPPr>
          </a:lstStyle>
          <a:p>
            <a:pPr rtl="0"/>
            <a:r>
              <a:rPr lang="nl-NL" dirty="0"/>
              <a:t>6. </a:t>
            </a:r>
            <a:r>
              <a:rPr lang="nl-NL" dirty="0" err="1"/>
              <a:t>Johnson’s</a:t>
            </a:r>
            <a:r>
              <a:rPr lang="nl-NL" dirty="0"/>
              <a:t> </a:t>
            </a:r>
            <a:r>
              <a:rPr lang="nl-NL" dirty="0" err="1"/>
              <a:t>dictionary</a:t>
            </a:r>
            <a:br>
              <a:rPr lang="nl-NL" dirty="0"/>
            </a:br>
            <a:r>
              <a:rPr lang="nl-NL" dirty="0"/>
              <a:t>(1709-1784)</a:t>
            </a:r>
          </a:p>
        </p:txBody>
      </p:sp>
      <p:sp>
        <p:nvSpPr>
          <p:cNvPr id="8" name="Tijdelijke aanduiding voor tekst 7">
            <a:extLst>
              <a:ext uri="{FF2B5EF4-FFF2-40B4-BE49-F238E27FC236}">
                <a16:creationId xmlns:a16="http://schemas.microsoft.com/office/drawing/2014/main" id="{9F272AA4-F484-51A7-7175-5AD7A8FD425D}"/>
              </a:ext>
            </a:extLst>
          </p:cNvPr>
          <p:cNvSpPr>
            <a:spLocks noGrp="1"/>
          </p:cNvSpPr>
          <p:nvPr>
            <p:ph type="body" idx="1"/>
          </p:nvPr>
        </p:nvSpPr>
        <p:spPr/>
        <p:txBody>
          <a:bodyPr rtlCol="0"/>
          <a:lstStyle>
            <a:defPPr>
              <a:defRPr lang="nl-NL"/>
            </a:defPPr>
          </a:lstStyle>
          <a:p>
            <a:pPr rtl="0"/>
            <a:r>
              <a:rPr lang="nl-NL" dirty="0" err="1"/>
              <a:t>Chapter</a:t>
            </a:r>
            <a:r>
              <a:rPr lang="nl-NL" dirty="0"/>
              <a:t> 10</a:t>
            </a:r>
          </a:p>
          <a:p>
            <a:pPr rtl="0"/>
            <a:endParaRPr lang="nl-NL" dirty="0"/>
          </a:p>
        </p:txBody>
      </p:sp>
    </p:spTree>
    <p:extLst>
      <p:ext uri="{BB962C8B-B14F-4D97-AF65-F5344CB8AC3E}">
        <p14:creationId xmlns:p14="http://schemas.microsoft.com/office/powerpoint/2010/main" val="261689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Afbeelding met Menselijk gezicht, persoon, portret, kleding&#10;&#10;Automatisch gegenereerde beschrijving">
            <a:extLst>
              <a:ext uri="{FF2B5EF4-FFF2-40B4-BE49-F238E27FC236}">
                <a16:creationId xmlns:a16="http://schemas.microsoft.com/office/drawing/2014/main" id="{C4A0CD06-8C8D-0416-A7AD-782CAD8FF23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6448" r="32449" b="2"/>
          <a:stretch/>
        </p:blipFill>
        <p:spPr>
          <a:xfrm>
            <a:off x="20" y="10"/>
            <a:ext cx="3355828" cy="6857990"/>
          </a:xfrm>
          <a:noFill/>
        </p:spPr>
      </p:pic>
      <p:sp>
        <p:nvSpPr>
          <p:cNvPr id="2" name="Tijdelijke aanduiding voor voettekst 1">
            <a:extLst>
              <a:ext uri="{FF2B5EF4-FFF2-40B4-BE49-F238E27FC236}">
                <a16:creationId xmlns:a16="http://schemas.microsoft.com/office/drawing/2014/main" id="{3997B2BF-A165-6440-132C-A59789960B78}"/>
              </a:ext>
            </a:extLst>
          </p:cNvPr>
          <p:cNvSpPr>
            <a:spLocks noGrp="1"/>
          </p:cNvSpPr>
          <p:nvPr>
            <p:ph type="ftr" sz="quarter" idx="10"/>
          </p:nvPr>
        </p:nvSpPr>
        <p:spPr>
          <a:xfrm rot="5400000">
            <a:off x="11183112" y="5413248"/>
            <a:ext cx="1298448" cy="219456"/>
          </a:xfrm>
        </p:spPr>
        <p:txBody>
          <a:bodyPr anchor="ctr">
            <a:normAutofit/>
          </a:bodyPr>
          <a:lstStyle/>
          <a:p>
            <a:pPr rtl="0">
              <a:spcAft>
                <a:spcPts val="600"/>
              </a:spcAft>
            </a:pPr>
            <a:r>
              <a:rPr lang="nl-NL"/>
              <a:t>MOTHER TONGUE</a:t>
            </a:r>
          </a:p>
        </p:txBody>
      </p:sp>
      <p:sp>
        <p:nvSpPr>
          <p:cNvPr id="3" name="Tijdelijke aanduiding voor dianummer 2">
            <a:extLst>
              <a:ext uri="{FF2B5EF4-FFF2-40B4-BE49-F238E27FC236}">
                <a16:creationId xmlns:a16="http://schemas.microsoft.com/office/drawing/2014/main" id="{C9296315-EC11-B225-6C2A-C0A6D827EBDB}"/>
              </a:ext>
            </a:extLst>
          </p:cNvPr>
          <p:cNvSpPr>
            <a:spLocks noGrp="1"/>
          </p:cNvSpPr>
          <p:nvPr>
            <p:ph type="sldNum" sz="quarter" idx="12"/>
          </p:nvPr>
        </p:nvSpPr>
        <p:spPr>
          <a:xfrm>
            <a:off x="11565572" y="6245352"/>
            <a:ext cx="548640" cy="457200"/>
          </a:xfrm>
        </p:spPr>
        <p:txBody>
          <a:bodyPr anchor="ctr">
            <a:normAutofit/>
          </a:bodyPr>
          <a:lstStyle/>
          <a:p>
            <a:pPr rtl="0">
              <a:spcAft>
                <a:spcPts val="600"/>
              </a:spcAft>
            </a:pPr>
            <a:fld id="{DF28FB93-0A08-4E7D-8E63-9EFA29F1E093}" type="slidenum">
              <a:rPr lang="nl-NL" smtClean="0"/>
              <a:pPr rtl="0">
                <a:spcAft>
                  <a:spcPts val="600"/>
                </a:spcAft>
              </a:pPr>
              <a:t>14</a:t>
            </a:fld>
            <a:endParaRPr lang="nl-NL"/>
          </a:p>
        </p:txBody>
      </p:sp>
      <p:sp>
        <p:nvSpPr>
          <p:cNvPr id="12" name="Content Placeholder 4">
            <a:extLst>
              <a:ext uri="{FF2B5EF4-FFF2-40B4-BE49-F238E27FC236}">
                <a16:creationId xmlns:a16="http://schemas.microsoft.com/office/drawing/2014/main" id="{92963DAC-DF29-6B66-0E39-0C1428221A0C}"/>
              </a:ext>
            </a:extLst>
          </p:cNvPr>
          <p:cNvSpPr>
            <a:spLocks noGrp="1"/>
          </p:cNvSpPr>
          <p:nvPr>
            <p:ph sz="quarter" idx="14"/>
          </p:nvPr>
        </p:nvSpPr>
        <p:spPr>
          <a:xfrm>
            <a:off x="4178808" y="2414016"/>
            <a:ext cx="7397496" cy="2020824"/>
          </a:xfrm>
        </p:spPr>
        <p:txBody>
          <a:bodyPr>
            <a:normAutofit/>
          </a:bodyPr>
          <a:lstStyle/>
          <a:p>
            <a:pPr>
              <a:lnSpc>
                <a:spcPct val="100000"/>
              </a:lnSpc>
            </a:pPr>
            <a:r>
              <a:rPr lang="en-US" sz="2800" dirty="0"/>
              <a:t>Given contract: Robert Dodsley</a:t>
            </a:r>
          </a:p>
          <a:p>
            <a:pPr>
              <a:lnSpc>
                <a:spcPct val="100000"/>
              </a:lnSpc>
            </a:pPr>
            <a:r>
              <a:rPr lang="en-US" sz="2800" dirty="0"/>
              <a:t>Mistakes:</a:t>
            </a:r>
          </a:p>
          <a:p>
            <a:pPr lvl="5">
              <a:lnSpc>
                <a:spcPct val="100000"/>
              </a:lnSpc>
            </a:pPr>
            <a:r>
              <a:rPr lang="en-US" sz="2800" i="1" dirty="0"/>
              <a:t>fancy, </a:t>
            </a:r>
            <a:r>
              <a:rPr lang="en-US" sz="2800" dirty="0"/>
              <a:t>but </a:t>
            </a:r>
            <a:r>
              <a:rPr lang="en-US" sz="2800" i="1" dirty="0"/>
              <a:t>phantom</a:t>
            </a:r>
          </a:p>
        </p:txBody>
      </p:sp>
      <p:sp>
        <p:nvSpPr>
          <p:cNvPr id="14" name="Title 5">
            <a:extLst>
              <a:ext uri="{FF2B5EF4-FFF2-40B4-BE49-F238E27FC236}">
                <a16:creationId xmlns:a16="http://schemas.microsoft.com/office/drawing/2014/main" id="{B17DAD85-0E12-5F32-D822-6D5CD575B7E1}"/>
              </a:ext>
            </a:extLst>
          </p:cNvPr>
          <p:cNvSpPr>
            <a:spLocks noGrp="1"/>
          </p:cNvSpPr>
          <p:nvPr>
            <p:ph type="title"/>
          </p:nvPr>
        </p:nvSpPr>
        <p:spPr>
          <a:xfrm>
            <a:off x="4178808" y="640080"/>
            <a:ext cx="7397496" cy="1773936"/>
          </a:xfrm>
        </p:spPr>
        <p:txBody>
          <a:bodyPr/>
          <a:lstStyle/>
          <a:p>
            <a:r>
              <a:rPr lang="en-US" dirty="0"/>
              <a:t>Johnson’s dictionary</a:t>
            </a:r>
          </a:p>
        </p:txBody>
      </p:sp>
      <p:sp>
        <p:nvSpPr>
          <p:cNvPr id="16" name="Content Placeholder 6">
            <a:extLst>
              <a:ext uri="{FF2B5EF4-FFF2-40B4-BE49-F238E27FC236}">
                <a16:creationId xmlns:a16="http://schemas.microsoft.com/office/drawing/2014/main" id="{41E0AF92-2338-AE92-ADEA-7441D1C99DE7}"/>
              </a:ext>
            </a:extLst>
          </p:cNvPr>
          <p:cNvSpPr>
            <a:spLocks noGrp="1"/>
          </p:cNvSpPr>
          <p:nvPr>
            <p:ph sz="quarter" idx="15"/>
          </p:nvPr>
        </p:nvSpPr>
        <p:spPr>
          <a:xfrm>
            <a:off x="4160520" y="4581128"/>
            <a:ext cx="7397496" cy="2016224"/>
          </a:xfrm>
        </p:spPr>
        <p:txBody>
          <a:bodyPr/>
          <a:lstStyle/>
          <a:p>
            <a:pPr>
              <a:lnSpc>
                <a:spcPct val="100000"/>
              </a:lnSpc>
            </a:pPr>
            <a:r>
              <a:rPr lang="en-US" sz="2800" dirty="0"/>
              <a:t>Institutionalized:</a:t>
            </a:r>
          </a:p>
          <a:p>
            <a:pPr lvl="8">
              <a:lnSpc>
                <a:spcPct val="100000"/>
              </a:lnSpc>
            </a:pPr>
            <a:r>
              <a:rPr lang="en-US" sz="2800" i="1" dirty="0"/>
              <a:t>flower &amp; flour</a:t>
            </a:r>
          </a:p>
          <a:p>
            <a:pPr lvl="8">
              <a:lnSpc>
                <a:spcPct val="100000"/>
              </a:lnSpc>
            </a:pPr>
            <a:r>
              <a:rPr lang="en-US" sz="2800" i="1" dirty="0"/>
              <a:t>metal &amp; mettle</a:t>
            </a:r>
          </a:p>
        </p:txBody>
      </p:sp>
    </p:spTree>
    <p:extLst>
      <p:ext uri="{BB962C8B-B14F-4D97-AF65-F5344CB8AC3E}">
        <p14:creationId xmlns:p14="http://schemas.microsoft.com/office/powerpoint/2010/main" val="98514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Afbeelding met Menselijk gezicht, persoon, portret, kleding&#10;&#10;Automatisch gegenereerde beschrijving">
            <a:extLst>
              <a:ext uri="{FF2B5EF4-FFF2-40B4-BE49-F238E27FC236}">
                <a16:creationId xmlns:a16="http://schemas.microsoft.com/office/drawing/2014/main" id="{C4A0CD06-8C8D-0416-A7AD-782CAD8FF23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1151" r="37153" b="2"/>
          <a:stretch/>
        </p:blipFill>
        <p:spPr>
          <a:xfrm>
            <a:off x="8915400" y="10"/>
            <a:ext cx="2587752" cy="6857990"/>
          </a:xfrm>
          <a:noFill/>
        </p:spPr>
      </p:pic>
      <p:sp>
        <p:nvSpPr>
          <p:cNvPr id="2" name="Tijdelijke aanduiding voor voettekst 1">
            <a:extLst>
              <a:ext uri="{FF2B5EF4-FFF2-40B4-BE49-F238E27FC236}">
                <a16:creationId xmlns:a16="http://schemas.microsoft.com/office/drawing/2014/main" id="{3997B2BF-A165-6440-132C-A59789960B78}"/>
              </a:ext>
            </a:extLst>
          </p:cNvPr>
          <p:cNvSpPr>
            <a:spLocks noGrp="1"/>
          </p:cNvSpPr>
          <p:nvPr>
            <p:ph type="ftr" sz="quarter" idx="10"/>
          </p:nvPr>
        </p:nvSpPr>
        <p:spPr>
          <a:xfrm rot="5400000">
            <a:off x="11183112" y="5413248"/>
            <a:ext cx="1298448" cy="219456"/>
          </a:xfrm>
        </p:spPr>
        <p:txBody>
          <a:bodyPr anchor="ctr">
            <a:normAutofit/>
          </a:bodyPr>
          <a:lstStyle/>
          <a:p>
            <a:pPr rtl="0">
              <a:spcAft>
                <a:spcPts val="600"/>
              </a:spcAft>
            </a:pPr>
            <a:r>
              <a:rPr lang="nl-NL"/>
              <a:t>MOTHER TONGUE</a:t>
            </a:r>
          </a:p>
        </p:txBody>
      </p:sp>
      <p:sp>
        <p:nvSpPr>
          <p:cNvPr id="3" name="Tijdelijke aanduiding voor dianummer 2">
            <a:extLst>
              <a:ext uri="{FF2B5EF4-FFF2-40B4-BE49-F238E27FC236}">
                <a16:creationId xmlns:a16="http://schemas.microsoft.com/office/drawing/2014/main" id="{C9296315-EC11-B225-6C2A-C0A6D827EBDB}"/>
              </a:ext>
            </a:extLst>
          </p:cNvPr>
          <p:cNvSpPr>
            <a:spLocks noGrp="1"/>
          </p:cNvSpPr>
          <p:nvPr>
            <p:ph type="sldNum" sz="quarter" idx="12"/>
          </p:nvPr>
        </p:nvSpPr>
        <p:spPr>
          <a:xfrm>
            <a:off x="11565572" y="6245352"/>
            <a:ext cx="548640" cy="457200"/>
          </a:xfrm>
        </p:spPr>
        <p:txBody>
          <a:bodyPr anchor="ctr">
            <a:normAutofit/>
          </a:bodyPr>
          <a:lstStyle/>
          <a:p>
            <a:pPr rtl="0">
              <a:spcAft>
                <a:spcPts val="600"/>
              </a:spcAft>
            </a:pPr>
            <a:fld id="{DF28FB93-0A08-4E7D-8E63-9EFA29F1E093}" type="slidenum">
              <a:rPr lang="nl-NL" smtClean="0"/>
              <a:pPr rtl="0">
                <a:spcAft>
                  <a:spcPts val="600"/>
                </a:spcAft>
              </a:pPr>
              <a:t>15</a:t>
            </a:fld>
            <a:endParaRPr lang="nl-NL"/>
          </a:p>
        </p:txBody>
      </p:sp>
      <p:sp>
        <p:nvSpPr>
          <p:cNvPr id="16" name="Content Placeholder 6">
            <a:extLst>
              <a:ext uri="{FF2B5EF4-FFF2-40B4-BE49-F238E27FC236}">
                <a16:creationId xmlns:a16="http://schemas.microsoft.com/office/drawing/2014/main" id="{41E0AF92-2338-AE92-ADEA-7441D1C99DE7}"/>
              </a:ext>
            </a:extLst>
          </p:cNvPr>
          <p:cNvSpPr>
            <a:spLocks noGrp="1"/>
          </p:cNvSpPr>
          <p:nvPr>
            <p:ph sz="quarter" idx="14"/>
          </p:nvPr>
        </p:nvSpPr>
        <p:spPr>
          <a:xfrm>
            <a:off x="640080" y="2679192"/>
            <a:ext cx="7242048" cy="1170432"/>
          </a:xfrm>
        </p:spPr>
        <p:txBody>
          <a:bodyPr>
            <a:normAutofit/>
          </a:bodyPr>
          <a:lstStyle/>
          <a:p>
            <a:r>
              <a:rPr lang="en-US" sz="3200" dirty="0"/>
              <a:t>Dictionary: 9 years</a:t>
            </a:r>
          </a:p>
        </p:txBody>
      </p:sp>
      <p:sp>
        <p:nvSpPr>
          <p:cNvPr id="14" name="Title 5">
            <a:extLst>
              <a:ext uri="{FF2B5EF4-FFF2-40B4-BE49-F238E27FC236}">
                <a16:creationId xmlns:a16="http://schemas.microsoft.com/office/drawing/2014/main" id="{B17DAD85-0E12-5F32-D822-6D5CD575B7E1}"/>
              </a:ext>
            </a:extLst>
          </p:cNvPr>
          <p:cNvSpPr>
            <a:spLocks noGrp="1"/>
          </p:cNvSpPr>
          <p:nvPr>
            <p:ph type="title"/>
          </p:nvPr>
        </p:nvSpPr>
        <p:spPr>
          <a:xfrm>
            <a:off x="640080" y="640080"/>
            <a:ext cx="6858000" cy="1700784"/>
          </a:xfrm>
        </p:spPr>
        <p:txBody>
          <a:bodyPr anchor="t">
            <a:normAutofit/>
          </a:bodyPr>
          <a:lstStyle/>
          <a:p>
            <a:r>
              <a:rPr lang="en-US" dirty="0"/>
              <a:t>Johnson’s dictionary</a:t>
            </a:r>
          </a:p>
        </p:txBody>
      </p:sp>
      <p:sp>
        <p:nvSpPr>
          <p:cNvPr id="12" name="Content Placeholder 4">
            <a:extLst>
              <a:ext uri="{FF2B5EF4-FFF2-40B4-BE49-F238E27FC236}">
                <a16:creationId xmlns:a16="http://schemas.microsoft.com/office/drawing/2014/main" id="{92963DAC-DF29-6B66-0E39-0C1428221A0C}"/>
              </a:ext>
            </a:extLst>
          </p:cNvPr>
          <p:cNvSpPr>
            <a:spLocks noGrp="1"/>
          </p:cNvSpPr>
          <p:nvPr>
            <p:ph sz="quarter" idx="15"/>
          </p:nvPr>
        </p:nvSpPr>
        <p:spPr>
          <a:xfrm>
            <a:off x="640080" y="4059936"/>
            <a:ext cx="7242048" cy="2130552"/>
          </a:xfrm>
        </p:spPr>
        <p:txBody>
          <a:bodyPr>
            <a:normAutofit/>
          </a:bodyPr>
          <a:lstStyle/>
          <a:p>
            <a:r>
              <a:rPr lang="en-US" sz="3200" dirty="0"/>
              <a:t>Incorrect etymologies</a:t>
            </a:r>
          </a:p>
          <a:p>
            <a:r>
              <a:rPr lang="en-US" sz="3200" dirty="0"/>
              <a:t>Extremely long definitions</a:t>
            </a:r>
          </a:p>
        </p:txBody>
      </p:sp>
    </p:spTree>
    <p:extLst>
      <p:ext uri="{BB962C8B-B14F-4D97-AF65-F5344CB8AC3E}">
        <p14:creationId xmlns:p14="http://schemas.microsoft.com/office/powerpoint/2010/main" val="149309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Afbeelding met Menselijk gezicht, persoon, portret, kleding&#10;&#10;Automatisch gegenereerde beschrijving">
            <a:extLst>
              <a:ext uri="{FF2B5EF4-FFF2-40B4-BE49-F238E27FC236}">
                <a16:creationId xmlns:a16="http://schemas.microsoft.com/office/drawing/2014/main" id="{C4A0CD06-8C8D-0416-A7AD-782CAD8FF23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9616" r="25617" b="2"/>
          <a:stretch/>
        </p:blipFill>
        <p:spPr>
          <a:xfrm>
            <a:off x="7717409" y="10"/>
            <a:ext cx="4471416" cy="6857990"/>
          </a:xfrm>
          <a:noFill/>
        </p:spPr>
      </p:pic>
      <p:sp>
        <p:nvSpPr>
          <p:cNvPr id="2" name="Tijdelijke aanduiding voor voettekst 1">
            <a:extLst>
              <a:ext uri="{FF2B5EF4-FFF2-40B4-BE49-F238E27FC236}">
                <a16:creationId xmlns:a16="http://schemas.microsoft.com/office/drawing/2014/main" id="{3997B2BF-A165-6440-132C-A59789960B78}"/>
              </a:ext>
            </a:extLst>
          </p:cNvPr>
          <p:cNvSpPr>
            <a:spLocks noGrp="1"/>
          </p:cNvSpPr>
          <p:nvPr>
            <p:ph type="ftr" sz="quarter" idx="10"/>
          </p:nvPr>
        </p:nvSpPr>
        <p:spPr>
          <a:xfrm rot="5400000">
            <a:off x="11183112" y="5413248"/>
            <a:ext cx="1298448" cy="219456"/>
          </a:xfrm>
        </p:spPr>
        <p:txBody>
          <a:bodyPr anchor="ctr">
            <a:normAutofit/>
          </a:bodyPr>
          <a:lstStyle/>
          <a:p>
            <a:pPr rtl="0">
              <a:spcAft>
                <a:spcPts val="600"/>
              </a:spcAft>
            </a:pPr>
            <a:r>
              <a:rPr lang="nl-NL"/>
              <a:t>MOTHER TONGUE</a:t>
            </a:r>
          </a:p>
        </p:txBody>
      </p:sp>
      <p:sp>
        <p:nvSpPr>
          <p:cNvPr id="3" name="Tijdelijke aanduiding voor dianummer 2">
            <a:extLst>
              <a:ext uri="{FF2B5EF4-FFF2-40B4-BE49-F238E27FC236}">
                <a16:creationId xmlns:a16="http://schemas.microsoft.com/office/drawing/2014/main" id="{C9296315-EC11-B225-6C2A-C0A6D827EBDB}"/>
              </a:ext>
            </a:extLst>
          </p:cNvPr>
          <p:cNvSpPr>
            <a:spLocks noGrp="1"/>
          </p:cNvSpPr>
          <p:nvPr>
            <p:ph type="sldNum" sz="quarter" idx="12"/>
          </p:nvPr>
        </p:nvSpPr>
        <p:spPr>
          <a:xfrm>
            <a:off x="11565572" y="6245352"/>
            <a:ext cx="548640" cy="457200"/>
          </a:xfrm>
        </p:spPr>
        <p:txBody>
          <a:bodyPr anchor="ctr">
            <a:normAutofit/>
          </a:bodyPr>
          <a:lstStyle/>
          <a:p>
            <a:pPr rtl="0">
              <a:spcAft>
                <a:spcPts val="600"/>
              </a:spcAft>
            </a:pPr>
            <a:fld id="{DF28FB93-0A08-4E7D-8E63-9EFA29F1E093}" type="slidenum">
              <a:rPr lang="nl-NL" smtClean="0"/>
              <a:pPr rtl="0">
                <a:spcAft>
                  <a:spcPts val="600"/>
                </a:spcAft>
              </a:pPr>
              <a:t>16</a:t>
            </a:fld>
            <a:endParaRPr lang="nl-NL"/>
          </a:p>
        </p:txBody>
      </p:sp>
      <p:sp>
        <p:nvSpPr>
          <p:cNvPr id="16" name="Content Placeholder 6">
            <a:extLst>
              <a:ext uri="{FF2B5EF4-FFF2-40B4-BE49-F238E27FC236}">
                <a16:creationId xmlns:a16="http://schemas.microsoft.com/office/drawing/2014/main" id="{41E0AF92-2338-AE92-ADEA-7441D1C99DE7}"/>
              </a:ext>
            </a:extLst>
          </p:cNvPr>
          <p:cNvSpPr>
            <a:spLocks noGrp="1"/>
          </p:cNvSpPr>
          <p:nvPr>
            <p:ph sz="quarter" idx="14"/>
          </p:nvPr>
        </p:nvSpPr>
        <p:spPr>
          <a:xfrm>
            <a:off x="640080" y="3172968"/>
            <a:ext cx="6750476" cy="3529584"/>
          </a:xfrm>
        </p:spPr>
        <p:txBody>
          <a:bodyPr>
            <a:normAutofit/>
          </a:bodyPr>
          <a:lstStyle/>
          <a:p>
            <a:pPr marL="0" indent="0">
              <a:buNone/>
            </a:pPr>
            <a:r>
              <a:rPr lang="en-GB" sz="3200" i="1" dirty="0">
                <a:effectLst/>
                <a:ea typeface="Times New Roman" panose="02020603050405020304" pitchFamily="18" charset="0"/>
                <a:cs typeface="Times New Roman" panose="02020603050405020304" pitchFamily="18" charset="0"/>
              </a:rPr>
              <a:t>A Dictionary of the English Language: In Which the Words are Deduced from their Originals, </a:t>
            </a:r>
            <a:r>
              <a:rPr lang="en-GB" sz="3200" i="1" dirty="0">
                <a:ea typeface="Times New Roman" panose="02020603050405020304" pitchFamily="18" charset="0"/>
                <a:cs typeface="Times New Roman" panose="02020603050405020304" pitchFamily="18" charset="0"/>
              </a:rPr>
              <a:t>a</a:t>
            </a:r>
            <a:r>
              <a:rPr lang="en-GB" sz="3200" i="1" dirty="0">
                <a:effectLst/>
                <a:ea typeface="Times New Roman" panose="02020603050405020304" pitchFamily="18" charset="0"/>
                <a:cs typeface="Times New Roman" panose="02020603050405020304" pitchFamily="18" charset="0"/>
              </a:rPr>
              <a:t>nd Illustrated in their Different Significations by Examples from the Best Writers. To Which are Prefixed A History of the Language, and an English Grammar</a:t>
            </a:r>
            <a:r>
              <a:rPr lang="en-GB" sz="3200" dirty="0">
                <a:effectLst/>
                <a:ea typeface="Times New Roman" panose="02020603050405020304" pitchFamily="18" charset="0"/>
                <a:cs typeface="Times New Roman" panose="02020603050405020304" pitchFamily="18" charset="0"/>
              </a:rPr>
              <a:t>.</a:t>
            </a:r>
            <a:endParaRPr lang="en-US" sz="3200" dirty="0"/>
          </a:p>
        </p:txBody>
      </p:sp>
      <p:sp>
        <p:nvSpPr>
          <p:cNvPr id="14" name="Title 5">
            <a:extLst>
              <a:ext uri="{FF2B5EF4-FFF2-40B4-BE49-F238E27FC236}">
                <a16:creationId xmlns:a16="http://schemas.microsoft.com/office/drawing/2014/main" id="{B17DAD85-0E12-5F32-D822-6D5CD575B7E1}"/>
              </a:ext>
            </a:extLst>
          </p:cNvPr>
          <p:cNvSpPr>
            <a:spLocks noGrp="1"/>
          </p:cNvSpPr>
          <p:nvPr>
            <p:ph type="title"/>
          </p:nvPr>
        </p:nvSpPr>
        <p:spPr>
          <a:xfrm>
            <a:off x="640080" y="640080"/>
            <a:ext cx="6858000" cy="1700784"/>
          </a:xfrm>
        </p:spPr>
        <p:txBody>
          <a:bodyPr anchor="t">
            <a:normAutofit/>
          </a:bodyPr>
          <a:lstStyle/>
          <a:p>
            <a:r>
              <a:rPr lang="en-US" dirty="0"/>
              <a:t>Johnson’s dictionary</a:t>
            </a:r>
          </a:p>
        </p:txBody>
      </p:sp>
    </p:spTree>
    <p:extLst>
      <p:ext uri="{BB962C8B-B14F-4D97-AF65-F5344CB8AC3E}">
        <p14:creationId xmlns:p14="http://schemas.microsoft.com/office/powerpoint/2010/main" val="320688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descr="close-up van architecturaal spiraalvormig rolornament">
            <a:extLst>
              <a:ext uri="{FF2B5EF4-FFF2-40B4-BE49-F238E27FC236}">
                <a16:creationId xmlns:a16="http://schemas.microsoft.com/office/drawing/2014/main" id="{3EF594EB-0DFC-01C3-3A54-A22BD8C057C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3" name="Titel 2">
            <a:extLst>
              <a:ext uri="{FF2B5EF4-FFF2-40B4-BE49-F238E27FC236}">
                <a16:creationId xmlns:a16="http://schemas.microsoft.com/office/drawing/2014/main" id="{99D6C8AB-5516-F1B4-DF34-5E1C89C977E3}"/>
              </a:ext>
            </a:extLst>
          </p:cNvPr>
          <p:cNvSpPr>
            <a:spLocks noGrp="1"/>
          </p:cNvSpPr>
          <p:nvPr>
            <p:ph type="title"/>
          </p:nvPr>
        </p:nvSpPr>
        <p:spPr>
          <a:xfrm>
            <a:off x="415988" y="3284984"/>
            <a:ext cx="11356848" cy="1314448"/>
          </a:xfrm>
        </p:spPr>
        <p:txBody>
          <a:bodyPr rtlCol="0">
            <a:normAutofit fontScale="90000"/>
          </a:bodyPr>
          <a:lstStyle>
            <a:defPPr>
              <a:defRPr lang="nl-NL"/>
            </a:defPPr>
          </a:lstStyle>
          <a:p>
            <a:pPr rtl="0"/>
            <a:r>
              <a:rPr lang="nl-NL" dirty="0"/>
              <a:t>7. </a:t>
            </a:r>
            <a:r>
              <a:rPr lang="nl-NL" dirty="0" err="1"/>
              <a:t>Webster’s</a:t>
            </a:r>
            <a:r>
              <a:rPr lang="nl-NL" dirty="0"/>
              <a:t> </a:t>
            </a:r>
            <a:r>
              <a:rPr lang="nl-NL" dirty="0" err="1"/>
              <a:t>dictionary</a:t>
            </a:r>
            <a:br>
              <a:rPr lang="nl-NL" dirty="0"/>
            </a:br>
            <a:r>
              <a:rPr lang="nl-NL" dirty="0"/>
              <a:t>(1758-1843)</a:t>
            </a:r>
          </a:p>
        </p:txBody>
      </p:sp>
      <p:sp>
        <p:nvSpPr>
          <p:cNvPr id="8" name="Tijdelijke aanduiding voor tekst 7">
            <a:extLst>
              <a:ext uri="{FF2B5EF4-FFF2-40B4-BE49-F238E27FC236}">
                <a16:creationId xmlns:a16="http://schemas.microsoft.com/office/drawing/2014/main" id="{9F272AA4-F484-51A7-7175-5AD7A8FD425D}"/>
              </a:ext>
            </a:extLst>
          </p:cNvPr>
          <p:cNvSpPr>
            <a:spLocks noGrp="1"/>
          </p:cNvSpPr>
          <p:nvPr>
            <p:ph type="body" idx="1"/>
          </p:nvPr>
        </p:nvSpPr>
        <p:spPr/>
        <p:txBody>
          <a:bodyPr rtlCol="0"/>
          <a:lstStyle>
            <a:defPPr>
              <a:defRPr lang="nl-NL"/>
            </a:defPPr>
          </a:lstStyle>
          <a:p>
            <a:pPr rtl="0"/>
            <a:r>
              <a:rPr lang="nl-NL" dirty="0" err="1"/>
              <a:t>Chapter</a:t>
            </a:r>
            <a:r>
              <a:rPr lang="nl-NL" dirty="0"/>
              <a:t> 10</a:t>
            </a:r>
          </a:p>
          <a:p>
            <a:pPr rtl="0"/>
            <a:endParaRPr lang="nl-NL" dirty="0"/>
          </a:p>
        </p:txBody>
      </p:sp>
    </p:spTree>
    <p:extLst>
      <p:ext uri="{BB962C8B-B14F-4D97-AF65-F5344CB8AC3E}">
        <p14:creationId xmlns:p14="http://schemas.microsoft.com/office/powerpoint/2010/main" val="346274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3997B2BF-A165-6440-132C-A59789960B78}"/>
              </a:ext>
            </a:extLst>
          </p:cNvPr>
          <p:cNvSpPr>
            <a:spLocks noGrp="1"/>
          </p:cNvSpPr>
          <p:nvPr>
            <p:ph type="ftr" sz="quarter" idx="10"/>
          </p:nvPr>
        </p:nvSpPr>
        <p:spPr>
          <a:xfrm rot="5400000">
            <a:off x="11183112" y="5413248"/>
            <a:ext cx="1298448" cy="219456"/>
          </a:xfrm>
        </p:spPr>
        <p:txBody>
          <a:bodyPr anchor="ctr">
            <a:normAutofit/>
          </a:bodyPr>
          <a:lstStyle/>
          <a:p>
            <a:pPr rtl="0">
              <a:spcAft>
                <a:spcPts val="600"/>
              </a:spcAft>
            </a:pPr>
            <a:r>
              <a:rPr lang="nl-NL"/>
              <a:t>MOTHER TONGUE</a:t>
            </a:r>
          </a:p>
        </p:txBody>
      </p:sp>
      <p:sp>
        <p:nvSpPr>
          <p:cNvPr id="3" name="Tijdelijke aanduiding voor dianummer 2">
            <a:extLst>
              <a:ext uri="{FF2B5EF4-FFF2-40B4-BE49-F238E27FC236}">
                <a16:creationId xmlns:a16="http://schemas.microsoft.com/office/drawing/2014/main" id="{C9296315-EC11-B225-6C2A-C0A6D827EBDB}"/>
              </a:ext>
            </a:extLst>
          </p:cNvPr>
          <p:cNvSpPr>
            <a:spLocks noGrp="1"/>
          </p:cNvSpPr>
          <p:nvPr>
            <p:ph type="sldNum" sz="quarter" idx="12"/>
          </p:nvPr>
        </p:nvSpPr>
        <p:spPr>
          <a:xfrm>
            <a:off x="11565572" y="6245352"/>
            <a:ext cx="548640" cy="457200"/>
          </a:xfrm>
        </p:spPr>
        <p:txBody>
          <a:bodyPr anchor="ctr">
            <a:normAutofit/>
          </a:bodyPr>
          <a:lstStyle/>
          <a:p>
            <a:pPr rtl="0">
              <a:spcAft>
                <a:spcPts val="600"/>
              </a:spcAft>
            </a:pPr>
            <a:fld id="{DF28FB93-0A08-4E7D-8E63-9EFA29F1E093}" type="slidenum">
              <a:rPr lang="nl-NL" smtClean="0"/>
              <a:pPr rtl="0">
                <a:spcAft>
                  <a:spcPts val="600"/>
                </a:spcAft>
              </a:pPr>
              <a:t>18</a:t>
            </a:fld>
            <a:endParaRPr lang="nl-NL"/>
          </a:p>
        </p:txBody>
      </p:sp>
      <p:sp>
        <p:nvSpPr>
          <p:cNvPr id="12" name="Content Placeholder 4">
            <a:extLst>
              <a:ext uri="{FF2B5EF4-FFF2-40B4-BE49-F238E27FC236}">
                <a16:creationId xmlns:a16="http://schemas.microsoft.com/office/drawing/2014/main" id="{92963DAC-DF29-6B66-0E39-0C1428221A0C}"/>
              </a:ext>
            </a:extLst>
          </p:cNvPr>
          <p:cNvSpPr>
            <a:spLocks noGrp="1"/>
          </p:cNvSpPr>
          <p:nvPr>
            <p:ph sz="quarter" idx="14"/>
          </p:nvPr>
        </p:nvSpPr>
        <p:spPr>
          <a:xfrm>
            <a:off x="4178808" y="2414016"/>
            <a:ext cx="7397496" cy="2020824"/>
          </a:xfrm>
        </p:spPr>
        <p:txBody>
          <a:bodyPr>
            <a:normAutofit/>
          </a:bodyPr>
          <a:lstStyle/>
          <a:p>
            <a:pPr>
              <a:lnSpc>
                <a:spcPct val="100000"/>
              </a:lnSpc>
            </a:pPr>
            <a:r>
              <a:rPr lang="en-US" sz="2800" strike="sngStrike" dirty="0"/>
              <a:t>Mastered 23 languages</a:t>
            </a:r>
            <a:endParaRPr lang="en-US" sz="2800" dirty="0"/>
          </a:p>
          <a:p>
            <a:pPr>
              <a:lnSpc>
                <a:spcPct val="100000"/>
              </a:lnSpc>
            </a:pPr>
            <a:r>
              <a:rPr lang="en-US" sz="2800" i="1" dirty="0"/>
              <a:t>Elementary Spelling Book</a:t>
            </a:r>
          </a:p>
        </p:txBody>
      </p:sp>
      <p:sp>
        <p:nvSpPr>
          <p:cNvPr id="14" name="Title 5">
            <a:extLst>
              <a:ext uri="{FF2B5EF4-FFF2-40B4-BE49-F238E27FC236}">
                <a16:creationId xmlns:a16="http://schemas.microsoft.com/office/drawing/2014/main" id="{B17DAD85-0E12-5F32-D822-6D5CD575B7E1}"/>
              </a:ext>
            </a:extLst>
          </p:cNvPr>
          <p:cNvSpPr>
            <a:spLocks noGrp="1"/>
          </p:cNvSpPr>
          <p:nvPr>
            <p:ph type="title"/>
          </p:nvPr>
        </p:nvSpPr>
        <p:spPr>
          <a:xfrm>
            <a:off x="4178808" y="640080"/>
            <a:ext cx="7397496" cy="1773936"/>
          </a:xfrm>
        </p:spPr>
        <p:txBody>
          <a:bodyPr/>
          <a:lstStyle/>
          <a:p>
            <a:r>
              <a:rPr lang="en-US" dirty="0"/>
              <a:t>webster’s dictionary</a:t>
            </a:r>
          </a:p>
        </p:txBody>
      </p:sp>
      <p:sp>
        <p:nvSpPr>
          <p:cNvPr id="16" name="Content Placeholder 6">
            <a:extLst>
              <a:ext uri="{FF2B5EF4-FFF2-40B4-BE49-F238E27FC236}">
                <a16:creationId xmlns:a16="http://schemas.microsoft.com/office/drawing/2014/main" id="{41E0AF92-2338-AE92-ADEA-7441D1C99DE7}"/>
              </a:ext>
            </a:extLst>
          </p:cNvPr>
          <p:cNvSpPr>
            <a:spLocks noGrp="1"/>
          </p:cNvSpPr>
          <p:nvPr>
            <p:ph sz="quarter" idx="15"/>
          </p:nvPr>
        </p:nvSpPr>
        <p:spPr>
          <a:xfrm>
            <a:off x="4160520" y="4581128"/>
            <a:ext cx="7397496" cy="2016224"/>
          </a:xfrm>
        </p:spPr>
        <p:txBody>
          <a:bodyPr/>
          <a:lstStyle/>
          <a:p>
            <a:pPr>
              <a:lnSpc>
                <a:spcPct val="100000"/>
              </a:lnSpc>
            </a:pPr>
            <a:r>
              <a:rPr lang="en-US" sz="2800" dirty="0"/>
              <a:t>60 million copies</a:t>
            </a:r>
          </a:p>
          <a:p>
            <a:pPr>
              <a:lnSpc>
                <a:spcPct val="100000"/>
              </a:lnSpc>
            </a:pPr>
            <a:r>
              <a:rPr lang="en-US" sz="2800" i="1" dirty="0"/>
              <a:t>(</a:t>
            </a:r>
            <a:r>
              <a:rPr lang="en-US" sz="2800" dirty="0"/>
              <a:t>Except for</a:t>
            </a:r>
            <a:r>
              <a:rPr lang="en-US" sz="2800" i="1" dirty="0"/>
              <a:t> Bible) </a:t>
            </a:r>
            <a:r>
              <a:rPr lang="en-US" sz="2800" dirty="0"/>
              <a:t>best selling book</a:t>
            </a:r>
            <a:endParaRPr lang="en-US" sz="2800" i="1" dirty="0"/>
          </a:p>
        </p:txBody>
      </p:sp>
      <p:pic>
        <p:nvPicPr>
          <p:cNvPr id="8" name="Tijdelijke aanduiding voor afbeelding 7" descr="Afbeelding met Menselijk gezicht, kleding, persoon, portret&#10;&#10;Automatisch gegenereerde beschrijving">
            <a:extLst>
              <a:ext uri="{FF2B5EF4-FFF2-40B4-BE49-F238E27FC236}">
                <a16:creationId xmlns:a16="http://schemas.microsoft.com/office/drawing/2014/main" id="{79474B37-1783-AF08-0137-C45E298EB67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518" r="21518"/>
          <a:stretch>
            <a:fillRect/>
          </a:stretch>
        </p:blipFill>
        <p:spPr/>
      </p:pic>
    </p:spTree>
    <p:extLst>
      <p:ext uri="{BB962C8B-B14F-4D97-AF65-F5344CB8AC3E}">
        <p14:creationId xmlns:p14="http://schemas.microsoft.com/office/powerpoint/2010/main" val="277151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3997B2BF-A165-6440-132C-A59789960B78}"/>
              </a:ext>
            </a:extLst>
          </p:cNvPr>
          <p:cNvSpPr>
            <a:spLocks noGrp="1"/>
          </p:cNvSpPr>
          <p:nvPr>
            <p:ph type="ftr" sz="quarter" idx="10"/>
          </p:nvPr>
        </p:nvSpPr>
        <p:spPr>
          <a:xfrm rot="5400000">
            <a:off x="11183112" y="5413248"/>
            <a:ext cx="1298448" cy="219456"/>
          </a:xfrm>
        </p:spPr>
        <p:txBody>
          <a:bodyPr anchor="ctr">
            <a:normAutofit/>
          </a:bodyPr>
          <a:lstStyle/>
          <a:p>
            <a:pPr rtl="0">
              <a:spcAft>
                <a:spcPts val="600"/>
              </a:spcAft>
            </a:pPr>
            <a:r>
              <a:rPr lang="nl-NL"/>
              <a:t>MOTHER TONGUE</a:t>
            </a:r>
          </a:p>
        </p:txBody>
      </p:sp>
      <p:sp>
        <p:nvSpPr>
          <p:cNvPr id="3" name="Tijdelijke aanduiding voor dianummer 2">
            <a:extLst>
              <a:ext uri="{FF2B5EF4-FFF2-40B4-BE49-F238E27FC236}">
                <a16:creationId xmlns:a16="http://schemas.microsoft.com/office/drawing/2014/main" id="{C9296315-EC11-B225-6C2A-C0A6D827EBDB}"/>
              </a:ext>
            </a:extLst>
          </p:cNvPr>
          <p:cNvSpPr>
            <a:spLocks noGrp="1"/>
          </p:cNvSpPr>
          <p:nvPr>
            <p:ph type="sldNum" sz="quarter" idx="12"/>
          </p:nvPr>
        </p:nvSpPr>
        <p:spPr>
          <a:xfrm>
            <a:off x="11565572" y="6245352"/>
            <a:ext cx="548640" cy="457200"/>
          </a:xfrm>
        </p:spPr>
        <p:txBody>
          <a:bodyPr anchor="ctr">
            <a:normAutofit/>
          </a:bodyPr>
          <a:lstStyle/>
          <a:p>
            <a:pPr rtl="0">
              <a:spcAft>
                <a:spcPts val="600"/>
              </a:spcAft>
            </a:pPr>
            <a:fld id="{DF28FB93-0A08-4E7D-8E63-9EFA29F1E093}" type="slidenum">
              <a:rPr lang="nl-NL" smtClean="0"/>
              <a:pPr rtl="0">
                <a:spcAft>
                  <a:spcPts val="600"/>
                </a:spcAft>
              </a:pPr>
              <a:t>19</a:t>
            </a:fld>
            <a:endParaRPr lang="nl-NL"/>
          </a:p>
        </p:txBody>
      </p:sp>
      <p:sp>
        <p:nvSpPr>
          <p:cNvPr id="16" name="Content Placeholder 6">
            <a:extLst>
              <a:ext uri="{FF2B5EF4-FFF2-40B4-BE49-F238E27FC236}">
                <a16:creationId xmlns:a16="http://schemas.microsoft.com/office/drawing/2014/main" id="{41E0AF92-2338-AE92-ADEA-7441D1C99DE7}"/>
              </a:ext>
            </a:extLst>
          </p:cNvPr>
          <p:cNvSpPr>
            <a:spLocks noGrp="1"/>
          </p:cNvSpPr>
          <p:nvPr>
            <p:ph sz="quarter" idx="14"/>
          </p:nvPr>
        </p:nvSpPr>
        <p:spPr>
          <a:xfrm>
            <a:off x="640080" y="2679192"/>
            <a:ext cx="7242048" cy="1170432"/>
          </a:xfrm>
        </p:spPr>
        <p:txBody>
          <a:bodyPr>
            <a:normAutofit/>
          </a:bodyPr>
          <a:lstStyle/>
          <a:p>
            <a:r>
              <a:rPr lang="en-US" sz="3200" dirty="0"/>
              <a:t>Religious Christian</a:t>
            </a:r>
          </a:p>
          <a:p>
            <a:r>
              <a:rPr lang="en-US" sz="3200" dirty="0"/>
              <a:t>6,000 Bible references</a:t>
            </a:r>
          </a:p>
        </p:txBody>
      </p:sp>
      <p:sp>
        <p:nvSpPr>
          <p:cNvPr id="14" name="Title 5">
            <a:extLst>
              <a:ext uri="{FF2B5EF4-FFF2-40B4-BE49-F238E27FC236}">
                <a16:creationId xmlns:a16="http://schemas.microsoft.com/office/drawing/2014/main" id="{B17DAD85-0E12-5F32-D822-6D5CD575B7E1}"/>
              </a:ext>
            </a:extLst>
          </p:cNvPr>
          <p:cNvSpPr>
            <a:spLocks noGrp="1"/>
          </p:cNvSpPr>
          <p:nvPr>
            <p:ph type="title"/>
          </p:nvPr>
        </p:nvSpPr>
        <p:spPr>
          <a:xfrm>
            <a:off x="640080" y="640080"/>
            <a:ext cx="6858000" cy="1700784"/>
          </a:xfrm>
        </p:spPr>
        <p:txBody>
          <a:bodyPr anchor="t">
            <a:normAutofit/>
          </a:bodyPr>
          <a:lstStyle/>
          <a:p>
            <a:r>
              <a:rPr lang="en-US" dirty="0"/>
              <a:t>webster’s dictionary</a:t>
            </a:r>
          </a:p>
        </p:txBody>
      </p:sp>
      <p:sp>
        <p:nvSpPr>
          <p:cNvPr id="12" name="Content Placeholder 4">
            <a:extLst>
              <a:ext uri="{FF2B5EF4-FFF2-40B4-BE49-F238E27FC236}">
                <a16:creationId xmlns:a16="http://schemas.microsoft.com/office/drawing/2014/main" id="{92963DAC-DF29-6B66-0E39-0C1428221A0C}"/>
              </a:ext>
            </a:extLst>
          </p:cNvPr>
          <p:cNvSpPr>
            <a:spLocks noGrp="1"/>
          </p:cNvSpPr>
          <p:nvPr>
            <p:ph sz="quarter" idx="15"/>
          </p:nvPr>
        </p:nvSpPr>
        <p:spPr>
          <a:xfrm>
            <a:off x="640080" y="4059936"/>
            <a:ext cx="7242048" cy="2130552"/>
          </a:xfrm>
        </p:spPr>
        <p:txBody>
          <a:bodyPr>
            <a:normAutofit/>
          </a:bodyPr>
          <a:lstStyle/>
          <a:p>
            <a:r>
              <a:rPr lang="en-US" sz="3200" dirty="0"/>
              <a:t>Radical changes:</a:t>
            </a:r>
          </a:p>
          <a:p>
            <a:pPr lvl="3"/>
            <a:r>
              <a:rPr lang="en-US" sz="3200" dirty="0" err="1"/>
              <a:t>wimmen</a:t>
            </a:r>
            <a:r>
              <a:rPr lang="en-US" sz="3200" dirty="0"/>
              <a:t> (women)</a:t>
            </a:r>
          </a:p>
          <a:p>
            <a:pPr lvl="3"/>
            <a:r>
              <a:rPr lang="en-US" sz="3200" dirty="0" err="1"/>
              <a:t>tuf</a:t>
            </a:r>
            <a:r>
              <a:rPr lang="en-US" sz="3200" dirty="0"/>
              <a:t> (tough)</a:t>
            </a:r>
          </a:p>
        </p:txBody>
      </p:sp>
      <p:pic>
        <p:nvPicPr>
          <p:cNvPr id="10" name="Tijdelijke aanduiding voor afbeelding 9" descr="Afbeelding met Menselijk gezicht, persoon, kleding, portret&#10;&#10;Automatisch gegenereerde beschrijving">
            <a:extLst>
              <a:ext uri="{FF2B5EF4-FFF2-40B4-BE49-F238E27FC236}">
                <a16:creationId xmlns:a16="http://schemas.microsoft.com/office/drawing/2014/main" id="{3A726D7B-A66F-BF30-AA06-023F9A20D11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160" r="25160"/>
          <a:stretch>
            <a:fillRect/>
          </a:stretch>
        </p:blipFill>
        <p:spPr/>
      </p:pic>
    </p:spTree>
    <p:extLst>
      <p:ext uri="{BB962C8B-B14F-4D97-AF65-F5344CB8AC3E}">
        <p14:creationId xmlns:p14="http://schemas.microsoft.com/office/powerpoint/2010/main" val="325526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descr="close-up van architecturaal spiraalvormig rolornament">
            <a:extLst>
              <a:ext uri="{FF2B5EF4-FFF2-40B4-BE49-F238E27FC236}">
                <a16:creationId xmlns:a16="http://schemas.microsoft.com/office/drawing/2014/main" id="{3EF594EB-0DFC-01C3-3A54-A22BD8C057C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3" name="Titel 2">
            <a:extLst>
              <a:ext uri="{FF2B5EF4-FFF2-40B4-BE49-F238E27FC236}">
                <a16:creationId xmlns:a16="http://schemas.microsoft.com/office/drawing/2014/main" id="{99D6C8AB-5516-F1B4-DF34-5E1C89C977E3}"/>
              </a:ext>
            </a:extLst>
          </p:cNvPr>
          <p:cNvSpPr>
            <a:spLocks noGrp="1"/>
          </p:cNvSpPr>
          <p:nvPr>
            <p:ph type="title"/>
          </p:nvPr>
        </p:nvSpPr>
        <p:spPr>
          <a:xfrm>
            <a:off x="415988" y="3284984"/>
            <a:ext cx="11356848" cy="1314448"/>
          </a:xfrm>
        </p:spPr>
        <p:txBody>
          <a:bodyPr rtlCol="0">
            <a:normAutofit/>
          </a:bodyPr>
          <a:lstStyle>
            <a:defPPr>
              <a:defRPr lang="nl-NL"/>
            </a:defPPr>
          </a:lstStyle>
          <a:p>
            <a:pPr rtl="0"/>
            <a:r>
              <a:rPr lang="nl-NL" dirty="0"/>
              <a:t>1. </a:t>
            </a:r>
            <a:r>
              <a:rPr lang="nl-NL" dirty="0" err="1"/>
              <a:t>Vocabulary</a:t>
            </a:r>
            <a:endParaRPr lang="nl-NL" dirty="0"/>
          </a:p>
        </p:txBody>
      </p:sp>
      <p:sp>
        <p:nvSpPr>
          <p:cNvPr id="8" name="Tijdelijke aanduiding voor tekst 7">
            <a:extLst>
              <a:ext uri="{FF2B5EF4-FFF2-40B4-BE49-F238E27FC236}">
                <a16:creationId xmlns:a16="http://schemas.microsoft.com/office/drawing/2014/main" id="{9F272AA4-F484-51A7-7175-5AD7A8FD425D}"/>
              </a:ext>
            </a:extLst>
          </p:cNvPr>
          <p:cNvSpPr>
            <a:spLocks noGrp="1"/>
          </p:cNvSpPr>
          <p:nvPr>
            <p:ph type="body" idx="1"/>
          </p:nvPr>
        </p:nvSpPr>
        <p:spPr/>
        <p:txBody>
          <a:bodyPr rtlCol="0"/>
          <a:lstStyle>
            <a:defPPr>
              <a:defRPr lang="nl-NL"/>
            </a:defPPr>
          </a:lstStyle>
          <a:p>
            <a:pPr rtl="0"/>
            <a:r>
              <a:rPr lang="nl-NL" dirty="0" err="1"/>
              <a:t>Chapter</a:t>
            </a:r>
            <a:r>
              <a:rPr lang="nl-NL" dirty="0"/>
              <a:t> 10</a:t>
            </a:r>
          </a:p>
          <a:p>
            <a:pPr rtl="0"/>
            <a:endParaRPr lang="nl-NL" dirty="0"/>
          </a:p>
        </p:txBody>
      </p:sp>
    </p:spTree>
    <p:extLst>
      <p:ext uri="{BB962C8B-B14F-4D97-AF65-F5344CB8AC3E}">
        <p14:creationId xmlns:p14="http://schemas.microsoft.com/office/powerpoint/2010/main" val="323527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3997B2BF-A165-6440-132C-A59789960B78}"/>
              </a:ext>
            </a:extLst>
          </p:cNvPr>
          <p:cNvSpPr>
            <a:spLocks noGrp="1"/>
          </p:cNvSpPr>
          <p:nvPr>
            <p:ph type="ftr" sz="quarter" idx="10"/>
          </p:nvPr>
        </p:nvSpPr>
        <p:spPr>
          <a:xfrm rot="5400000">
            <a:off x="11183112" y="5413248"/>
            <a:ext cx="1298448" cy="219456"/>
          </a:xfrm>
        </p:spPr>
        <p:txBody>
          <a:bodyPr anchor="ctr">
            <a:normAutofit/>
          </a:bodyPr>
          <a:lstStyle/>
          <a:p>
            <a:pPr rtl="0">
              <a:spcAft>
                <a:spcPts val="600"/>
              </a:spcAft>
            </a:pPr>
            <a:r>
              <a:rPr lang="nl-NL"/>
              <a:t>MOTHER TONGUE</a:t>
            </a:r>
          </a:p>
        </p:txBody>
      </p:sp>
      <p:sp>
        <p:nvSpPr>
          <p:cNvPr id="3" name="Tijdelijke aanduiding voor dianummer 2">
            <a:extLst>
              <a:ext uri="{FF2B5EF4-FFF2-40B4-BE49-F238E27FC236}">
                <a16:creationId xmlns:a16="http://schemas.microsoft.com/office/drawing/2014/main" id="{C9296315-EC11-B225-6C2A-C0A6D827EBDB}"/>
              </a:ext>
            </a:extLst>
          </p:cNvPr>
          <p:cNvSpPr>
            <a:spLocks noGrp="1"/>
          </p:cNvSpPr>
          <p:nvPr>
            <p:ph type="sldNum" sz="quarter" idx="12"/>
          </p:nvPr>
        </p:nvSpPr>
        <p:spPr>
          <a:xfrm>
            <a:off x="11565572" y="6245352"/>
            <a:ext cx="548640" cy="457200"/>
          </a:xfrm>
        </p:spPr>
        <p:txBody>
          <a:bodyPr anchor="ctr">
            <a:normAutofit/>
          </a:bodyPr>
          <a:lstStyle/>
          <a:p>
            <a:pPr rtl="0">
              <a:spcAft>
                <a:spcPts val="600"/>
              </a:spcAft>
            </a:pPr>
            <a:fld id="{DF28FB93-0A08-4E7D-8E63-9EFA29F1E093}" type="slidenum">
              <a:rPr lang="nl-NL" smtClean="0"/>
              <a:pPr rtl="0">
                <a:spcAft>
                  <a:spcPts val="600"/>
                </a:spcAft>
              </a:pPr>
              <a:t>20</a:t>
            </a:fld>
            <a:endParaRPr lang="nl-NL"/>
          </a:p>
        </p:txBody>
      </p:sp>
      <p:sp>
        <p:nvSpPr>
          <p:cNvPr id="16" name="Content Placeholder 6">
            <a:extLst>
              <a:ext uri="{FF2B5EF4-FFF2-40B4-BE49-F238E27FC236}">
                <a16:creationId xmlns:a16="http://schemas.microsoft.com/office/drawing/2014/main" id="{41E0AF92-2338-AE92-ADEA-7441D1C99DE7}"/>
              </a:ext>
            </a:extLst>
          </p:cNvPr>
          <p:cNvSpPr>
            <a:spLocks noGrp="1"/>
          </p:cNvSpPr>
          <p:nvPr>
            <p:ph sz="quarter" idx="14"/>
          </p:nvPr>
        </p:nvSpPr>
        <p:spPr>
          <a:xfrm>
            <a:off x="640080" y="2924944"/>
            <a:ext cx="6750476" cy="1840208"/>
          </a:xfrm>
        </p:spPr>
        <p:txBody>
          <a:bodyPr>
            <a:normAutofit/>
          </a:bodyPr>
          <a:lstStyle/>
          <a:p>
            <a:r>
              <a:rPr lang="en-US" sz="3200" dirty="0"/>
              <a:t>American tendency to drop </a:t>
            </a:r>
            <a:r>
              <a:rPr lang="en-US" sz="3200" i="1" dirty="0"/>
              <a:t>u</a:t>
            </a:r>
            <a:endParaRPr lang="en-US" sz="3200" dirty="0"/>
          </a:p>
          <a:p>
            <a:r>
              <a:rPr lang="en-US" sz="3200" dirty="0"/>
              <a:t>Irregular spellings:</a:t>
            </a:r>
          </a:p>
          <a:p>
            <a:pPr lvl="7"/>
            <a:r>
              <a:rPr lang="en-US" sz="3200" i="1" dirty="0"/>
              <a:t>Acre, glamour</a:t>
            </a:r>
            <a:endParaRPr lang="en-US" sz="3200" dirty="0"/>
          </a:p>
          <a:p>
            <a:pPr marL="2112264" lvl="7" indent="0">
              <a:buNone/>
            </a:pPr>
            <a:endParaRPr lang="en-US" sz="3200" dirty="0"/>
          </a:p>
        </p:txBody>
      </p:sp>
      <p:sp>
        <p:nvSpPr>
          <p:cNvPr id="14" name="Title 5">
            <a:extLst>
              <a:ext uri="{FF2B5EF4-FFF2-40B4-BE49-F238E27FC236}">
                <a16:creationId xmlns:a16="http://schemas.microsoft.com/office/drawing/2014/main" id="{B17DAD85-0E12-5F32-D822-6D5CD575B7E1}"/>
              </a:ext>
            </a:extLst>
          </p:cNvPr>
          <p:cNvSpPr>
            <a:spLocks noGrp="1"/>
          </p:cNvSpPr>
          <p:nvPr>
            <p:ph type="title"/>
          </p:nvPr>
        </p:nvSpPr>
        <p:spPr>
          <a:xfrm>
            <a:off x="640080" y="640080"/>
            <a:ext cx="6858000" cy="1700784"/>
          </a:xfrm>
        </p:spPr>
        <p:txBody>
          <a:bodyPr anchor="t">
            <a:normAutofit/>
          </a:bodyPr>
          <a:lstStyle/>
          <a:p>
            <a:r>
              <a:rPr lang="en-US" dirty="0"/>
              <a:t>webster’s dictionary</a:t>
            </a:r>
          </a:p>
        </p:txBody>
      </p:sp>
      <p:sp>
        <p:nvSpPr>
          <p:cNvPr id="21" name="Content Placeholder 6">
            <a:extLst>
              <a:ext uri="{FF2B5EF4-FFF2-40B4-BE49-F238E27FC236}">
                <a16:creationId xmlns:a16="http://schemas.microsoft.com/office/drawing/2014/main" id="{6E39F9C9-707B-5851-43FF-185679D406C5}"/>
              </a:ext>
            </a:extLst>
          </p:cNvPr>
          <p:cNvSpPr>
            <a:spLocks noGrp="1"/>
          </p:cNvSpPr>
          <p:nvPr>
            <p:ph sz="quarter" idx="15"/>
          </p:nvPr>
        </p:nvSpPr>
        <p:spPr>
          <a:xfrm>
            <a:off x="8202168" y="3172968"/>
            <a:ext cx="3255264" cy="2688336"/>
          </a:xfrm>
        </p:spPr>
        <p:txBody>
          <a:bodyPr/>
          <a:lstStyle/>
          <a:p>
            <a:endParaRPr lang="en-US"/>
          </a:p>
        </p:txBody>
      </p:sp>
      <p:pic>
        <p:nvPicPr>
          <p:cNvPr id="10" name="Tijdelijke aanduiding voor afbeelding 9" descr="Afbeelding met Menselijk gezicht, kleding, persoon, portret&#10;&#10;Automatisch gegenereerde beschrijving">
            <a:extLst>
              <a:ext uri="{FF2B5EF4-FFF2-40B4-BE49-F238E27FC236}">
                <a16:creationId xmlns:a16="http://schemas.microsoft.com/office/drawing/2014/main" id="{C07C7636-F303-A475-1851-44A4A3C0772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047" r="12047"/>
          <a:stretch>
            <a:fillRect/>
          </a:stretch>
        </p:blipFill>
        <p:spPr/>
      </p:pic>
      <p:sp>
        <p:nvSpPr>
          <p:cNvPr id="8" name="Content Placeholder 4">
            <a:extLst>
              <a:ext uri="{FF2B5EF4-FFF2-40B4-BE49-F238E27FC236}">
                <a16:creationId xmlns:a16="http://schemas.microsoft.com/office/drawing/2014/main" id="{AE2F062E-D186-F00A-CD30-43C93CB52522}"/>
              </a:ext>
            </a:extLst>
          </p:cNvPr>
          <p:cNvSpPr txBox="1">
            <a:spLocks/>
          </p:cNvSpPr>
          <p:nvPr/>
        </p:nvSpPr>
        <p:spPr>
          <a:xfrm>
            <a:off x="400748" y="4873752"/>
            <a:ext cx="6750476" cy="1828800"/>
          </a:xfrm>
          <a:prstGeom prst="rect">
            <a:avLst/>
          </a:prstGeom>
        </p:spPr>
        <p:txBody>
          <a:bodyPr vert="horz" lIns="91440" tIns="0" rIns="91440" bIns="45720" rtlCol="0">
            <a:normAutofit/>
          </a:bodyPr>
          <a:lstStyle>
            <a:defPPr>
              <a:defRPr lang="nl-NL"/>
            </a:defPPr>
            <a:lvl1pPr marL="0" indent="0" algn="l" defTabSz="914400" rtl="0" eaLnBrk="1" latinLnBrk="0" hangingPunct="1">
              <a:lnSpc>
                <a:spcPct val="90000"/>
              </a:lnSpc>
              <a:spcBef>
                <a:spcPts val="1800"/>
              </a:spcBef>
              <a:buClr>
                <a:schemeClr val="tx1">
                  <a:lumMod val="50000"/>
                </a:schemeClr>
              </a:buClr>
              <a:buFont typeface="Arial" pitchFamily="34" charset="0"/>
              <a:buNone/>
              <a:defRPr lang="nl-NL" sz="2400" b="0" i="0" kern="1200" cap="all" baseline="0">
                <a:solidFill>
                  <a:schemeClr val="accent2">
                    <a:lumMod val="20000"/>
                    <a:lumOff val="80000"/>
                  </a:schemeClr>
                </a:solidFill>
                <a:latin typeface="+mn-lt"/>
                <a:ea typeface="+mn-ea"/>
                <a:cs typeface="Gill Sans Light" panose="020B0302020104020203" pitchFamily="34" charset="-79"/>
              </a:defRPr>
            </a:lvl1pPr>
            <a:lvl2pPr marL="0" indent="0" algn="l" defTabSz="914400" rtl="0" eaLnBrk="1" latinLnBrk="0" hangingPunct="1">
              <a:lnSpc>
                <a:spcPct val="90000"/>
              </a:lnSpc>
              <a:spcBef>
                <a:spcPts val="1800"/>
              </a:spcBef>
              <a:buClr>
                <a:schemeClr val="tx1">
                  <a:lumMod val="50000"/>
                </a:schemeClr>
              </a:buClr>
              <a:buFont typeface="Arial" pitchFamily="34" charset="0"/>
              <a:buNone/>
              <a:defRPr lang="nl-NL" sz="1600" b="0" i="0" kern="1200">
                <a:solidFill>
                  <a:schemeClr val="accent2">
                    <a:lumMod val="20000"/>
                    <a:lumOff val="80000"/>
                  </a:schemeClr>
                </a:solidFill>
                <a:latin typeface="+mn-lt"/>
                <a:ea typeface="+mn-ea"/>
                <a:cs typeface="Gill Sans Light" panose="020B0302020104020203" pitchFamily="34" charset="-79"/>
              </a:defRPr>
            </a:lvl2pPr>
            <a:lvl3pPr marL="850392" indent="-246888" algn="l" defTabSz="914400" rtl="0" eaLnBrk="1" latinLnBrk="0" hangingPunct="1">
              <a:lnSpc>
                <a:spcPct val="90000"/>
              </a:lnSpc>
              <a:spcBef>
                <a:spcPts val="800"/>
              </a:spcBef>
              <a:buClr>
                <a:schemeClr val="tx1">
                  <a:lumMod val="50000"/>
                </a:schemeClr>
              </a:buClr>
              <a:buFont typeface="Arial" pitchFamily="34" charset="0"/>
              <a:buChar char="•"/>
              <a:defRPr lang="nl-NL" sz="1600" b="0" i="0" kern="1200">
                <a:solidFill>
                  <a:schemeClr val="tx1">
                    <a:lumMod val="50000"/>
                  </a:schemeClr>
                </a:solidFill>
                <a:latin typeface="+mn-lt"/>
                <a:ea typeface="+mn-ea"/>
                <a:cs typeface="Gill Sans Light" panose="020B0302020104020203" pitchFamily="34" charset="-79"/>
              </a:defRPr>
            </a:lvl3pPr>
            <a:lvl4pPr marL="1152144" indent="-246888" algn="l" defTabSz="914400" rtl="0" eaLnBrk="1" latinLnBrk="0" hangingPunct="1">
              <a:lnSpc>
                <a:spcPct val="90000"/>
              </a:lnSpc>
              <a:spcBef>
                <a:spcPts val="800"/>
              </a:spcBef>
              <a:buClr>
                <a:schemeClr val="tx1">
                  <a:lumMod val="50000"/>
                </a:schemeClr>
              </a:buClr>
              <a:buFont typeface="Arial" pitchFamily="34" charset="0"/>
              <a:buChar char="•"/>
              <a:defRPr lang="nl-NL" sz="1600" b="0" i="0" kern="1200">
                <a:solidFill>
                  <a:schemeClr val="tx1">
                    <a:lumMod val="50000"/>
                  </a:schemeClr>
                </a:solidFill>
                <a:latin typeface="+mn-lt"/>
                <a:ea typeface="+mn-ea"/>
                <a:cs typeface="Gill Sans Light" panose="020B0302020104020203" pitchFamily="34" charset="-79"/>
              </a:defRPr>
            </a:lvl4pPr>
            <a:lvl5pPr marL="1453896" indent="-246888" algn="l" defTabSz="914400" rtl="0" eaLnBrk="1" latinLnBrk="0" hangingPunct="1">
              <a:lnSpc>
                <a:spcPct val="90000"/>
              </a:lnSpc>
              <a:spcBef>
                <a:spcPts val="800"/>
              </a:spcBef>
              <a:buClr>
                <a:schemeClr val="tx1">
                  <a:lumMod val="50000"/>
                </a:schemeClr>
              </a:buClr>
              <a:buFont typeface="Arial" pitchFamily="34" charset="0"/>
              <a:buChar char="•"/>
              <a:defRPr lang="nl-NL" sz="1600" b="0" i="0" kern="1200">
                <a:solidFill>
                  <a:schemeClr val="tx1">
                    <a:lumMod val="50000"/>
                  </a:schemeClr>
                </a:solidFill>
                <a:latin typeface="+mn-lt"/>
                <a:ea typeface="+mn-ea"/>
                <a:cs typeface="Gill Sans Light" panose="020B0302020104020203" pitchFamily="34" charset="-79"/>
              </a:defRPr>
            </a:lvl5pPr>
            <a:lvl6pPr marL="1755648" indent="-246888" algn="l" defTabSz="914400" rtl="0" eaLnBrk="1" latinLnBrk="0" hangingPunct="1">
              <a:lnSpc>
                <a:spcPct val="90000"/>
              </a:lnSpc>
              <a:spcBef>
                <a:spcPts val="800"/>
              </a:spcBef>
              <a:buClr>
                <a:schemeClr val="tx1"/>
              </a:buClr>
              <a:buFont typeface="Arial" pitchFamily="34" charset="0"/>
              <a:buChar char="•"/>
              <a:defRPr lang="nl-NL"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lang="nl-NL"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lang="nl-NL"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lang="nl-NL" sz="1600" kern="1200" baseline="0">
                <a:solidFill>
                  <a:schemeClr val="tx1"/>
                </a:solidFill>
                <a:latin typeface="+mn-lt"/>
                <a:ea typeface="+mn-ea"/>
                <a:cs typeface="+mn-cs"/>
              </a:defRPr>
            </a:lvl9pPr>
          </a:lstStyle>
          <a:p>
            <a:pPr marL="457200" indent="-457200">
              <a:buFont typeface="Arial" panose="020B0604020202020204" pitchFamily="34" charset="0"/>
              <a:buChar char="•"/>
            </a:pPr>
            <a:r>
              <a:rPr lang="en-US" sz="3200" cap="none" dirty="0">
                <a:solidFill>
                  <a:schemeClr val="tx1"/>
                </a:solidFill>
                <a:latin typeface="Gill Sans MT (Hoofdtekst)"/>
              </a:rPr>
              <a:t>70,000 words</a:t>
            </a:r>
          </a:p>
          <a:p>
            <a:pPr marL="457200" indent="-457200">
              <a:buFont typeface="Arial" panose="020B0604020202020204" pitchFamily="34" charset="0"/>
              <a:buChar char="•"/>
            </a:pPr>
            <a:r>
              <a:rPr lang="en-US" sz="3200" i="1" cap="none" dirty="0">
                <a:solidFill>
                  <a:schemeClr val="tx1"/>
                </a:solidFill>
                <a:latin typeface="Gill Sans MT (Hoofdtekst)"/>
              </a:rPr>
              <a:t>Merriam-Webster Dictionary</a:t>
            </a:r>
          </a:p>
        </p:txBody>
      </p:sp>
    </p:spTree>
    <p:extLst>
      <p:ext uri="{BB962C8B-B14F-4D97-AF65-F5344CB8AC3E}">
        <p14:creationId xmlns:p14="http://schemas.microsoft.com/office/powerpoint/2010/main" val="317772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descr="close-up van architecturaal spiraalvormig rolornament">
            <a:extLst>
              <a:ext uri="{FF2B5EF4-FFF2-40B4-BE49-F238E27FC236}">
                <a16:creationId xmlns:a16="http://schemas.microsoft.com/office/drawing/2014/main" id="{3EF594EB-0DFC-01C3-3A54-A22BD8C057C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3" name="Titel 2">
            <a:extLst>
              <a:ext uri="{FF2B5EF4-FFF2-40B4-BE49-F238E27FC236}">
                <a16:creationId xmlns:a16="http://schemas.microsoft.com/office/drawing/2014/main" id="{99D6C8AB-5516-F1B4-DF34-5E1C89C977E3}"/>
              </a:ext>
            </a:extLst>
          </p:cNvPr>
          <p:cNvSpPr>
            <a:spLocks noGrp="1"/>
          </p:cNvSpPr>
          <p:nvPr>
            <p:ph type="title"/>
          </p:nvPr>
        </p:nvSpPr>
        <p:spPr>
          <a:xfrm>
            <a:off x="415988" y="3284984"/>
            <a:ext cx="11356848" cy="1314448"/>
          </a:xfrm>
        </p:spPr>
        <p:txBody>
          <a:bodyPr rtlCol="0">
            <a:normAutofit/>
          </a:bodyPr>
          <a:lstStyle>
            <a:defPPr>
              <a:defRPr lang="nl-NL"/>
            </a:defPPr>
          </a:lstStyle>
          <a:p>
            <a:pPr rtl="0"/>
            <a:r>
              <a:rPr lang="nl-NL" dirty="0"/>
              <a:t>8. Oxford English Dictionary</a:t>
            </a:r>
          </a:p>
        </p:txBody>
      </p:sp>
      <p:sp>
        <p:nvSpPr>
          <p:cNvPr id="8" name="Tijdelijke aanduiding voor tekst 7">
            <a:extLst>
              <a:ext uri="{FF2B5EF4-FFF2-40B4-BE49-F238E27FC236}">
                <a16:creationId xmlns:a16="http://schemas.microsoft.com/office/drawing/2014/main" id="{9F272AA4-F484-51A7-7175-5AD7A8FD425D}"/>
              </a:ext>
            </a:extLst>
          </p:cNvPr>
          <p:cNvSpPr>
            <a:spLocks noGrp="1"/>
          </p:cNvSpPr>
          <p:nvPr>
            <p:ph type="body" idx="1"/>
          </p:nvPr>
        </p:nvSpPr>
        <p:spPr/>
        <p:txBody>
          <a:bodyPr rtlCol="0"/>
          <a:lstStyle>
            <a:defPPr>
              <a:defRPr lang="nl-NL"/>
            </a:defPPr>
          </a:lstStyle>
          <a:p>
            <a:pPr rtl="0"/>
            <a:r>
              <a:rPr lang="nl-NL" dirty="0" err="1"/>
              <a:t>Chapter</a:t>
            </a:r>
            <a:r>
              <a:rPr lang="nl-NL" dirty="0"/>
              <a:t> 10</a:t>
            </a:r>
          </a:p>
          <a:p>
            <a:pPr rtl="0"/>
            <a:endParaRPr lang="nl-NL" dirty="0"/>
          </a:p>
        </p:txBody>
      </p:sp>
    </p:spTree>
    <p:extLst>
      <p:ext uri="{BB962C8B-B14F-4D97-AF65-F5344CB8AC3E}">
        <p14:creationId xmlns:p14="http://schemas.microsoft.com/office/powerpoint/2010/main" val="146223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3997B2BF-A165-6440-132C-A59789960B78}"/>
              </a:ext>
            </a:extLst>
          </p:cNvPr>
          <p:cNvSpPr>
            <a:spLocks noGrp="1"/>
          </p:cNvSpPr>
          <p:nvPr>
            <p:ph type="ftr" sz="quarter" idx="10"/>
          </p:nvPr>
        </p:nvSpPr>
        <p:spPr>
          <a:xfrm rot="5400000">
            <a:off x="11183112" y="5413248"/>
            <a:ext cx="1298448" cy="219456"/>
          </a:xfrm>
        </p:spPr>
        <p:txBody>
          <a:bodyPr anchor="ctr">
            <a:normAutofit/>
          </a:bodyPr>
          <a:lstStyle/>
          <a:p>
            <a:pPr rtl="0">
              <a:spcAft>
                <a:spcPts val="600"/>
              </a:spcAft>
            </a:pPr>
            <a:r>
              <a:rPr lang="nl-NL"/>
              <a:t>MOTHER TONGUE</a:t>
            </a:r>
          </a:p>
        </p:txBody>
      </p:sp>
      <p:sp>
        <p:nvSpPr>
          <p:cNvPr id="3" name="Tijdelijke aanduiding voor dianummer 2">
            <a:extLst>
              <a:ext uri="{FF2B5EF4-FFF2-40B4-BE49-F238E27FC236}">
                <a16:creationId xmlns:a16="http://schemas.microsoft.com/office/drawing/2014/main" id="{C9296315-EC11-B225-6C2A-C0A6D827EBDB}"/>
              </a:ext>
            </a:extLst>
          </p:cNvPr>
          <p:cNvSpPr>
            <a:spLocks noGrp="1"/>
          </p:cNvSpPr>
          <p:nvPr>
            <p:ph type="sldNum" sz="quarter" idx="12"/>
          </p:nvPr>
        </p:nvSpPr>
        <p:spPr>
          <a:xfrm>
            <a:off x="11565572" y="6245352"/>
            <a:ext cx="548640" cy="457200"/>
          </a:xfrm>
        </p:spPr>
        <p:txBody>
          <a:bodyPr anchor="ctr">
            <a:normAutofit/>
          </a:bodyPr>
          <a:lstStyle/>
          <a:p>
            <a:pPr rtl="0">
              <a:spcAft>
                <a:spcPts val="600"/>
              </a:spcAft>
            </a:pPr>
            <a:fld id="{DF28FB93-0A08-4E7D-8E63-9EFA29F1E093}" type="slidenum">
              <a:rPr lang="nl-NL" smtClean="0"/>
              <a:pPr rtl="0">
                <a:spcAft>
                  <a:spcPts val="600"/>
                </a:spcAft>
              </a:pPr>
              <a:t>22</a:t>
            </a:fld>
            <a:endParaRPr lang="nl-NL"/>
          </a:p>
        </p:txBody>
      </p:sp>
      <p:sp>
        <p:nvSpPr>
          <p:cNvPr id="12" name="Content Placeholder 4">
            <a:extLst>
              <a:ext uri="{FF2B5EF4-FFF2-40B4-BE49-F238E27FC236}">
                <a16:creationId xmlns:a16="http://schemas.microsoft.com/office/drawing/2014/main" id="{92963DAC-DF29-6B66-0E39-0C1428221A0C}"/>
              </a:ext>
            </a:extLst>
          </p:cNvPr>
          <p:cNvSpPr>
            <a:spLocks noGrp="1"/>
          </p:cNvSpPr>
          <p:nvPr>
            <p:ph sz="quarter" idx="14"/>
          </p:nvPr>
        </p:nvSpPr>
        <p:spPr>
          <a:xfrm>
            <a:off x="4178808" y="2414016"/>
            <a:ext cx="7397496" cy="2020824"/>
          </a:xfrm>
        </p:spPr>
        <p:txBody>
          <a:bodyPr>
            <a:normAutofit/>
          </a:bodyPr>
          <a:lstStyle/>
          <a:p>
            <a:pPr>
              <a:lnSpc>
                <a:spcPct val="100000"/>
              </a:lnSpc>
            </a:pPr>
            <a:r>
              <a:rPr lang="en-US" sz="2800" dirty="0"/>
              <a:t>James August Henry Murray (1837-1915)</a:t>
            </a:r>
          </a:p>
          <a:p>
            <a:pPr>
              <a:lnSpc>
                <a:spcPct val="100000"/>
              </a:lnSpc>
            </a:pPr>
            <a:r>
              <a:rPr lang="en-US" sz="2800" dirty="0"/>
              <a:t>11 children</a:t>
            </a:r>
          </a:p>
        </p:txBody>
      </p:sp>
      <p:sp>
        <p:nvSpPr>
          <p:cNvPr id="14" name="Title 5">
            <a:extLst>
              <a:ext uri="{FF2B5EF4-FFF2-40B4-BE49-F238E27FC236}">
                <a16:creationId xmlns:a16="http://schemas.microsoft.com/office/drawing/2014/main" id="{B17DAD85-0E12-5F32-D822-6D5CD575B7E1}"/>
              </a:ext>
            </a:extLst>
          </p:cNvPr>
          <p:cNvSpPr>
            <a:spLocks noGrp="1"/>
          </p:cNvSpPr>
          <p:nvPr>
            <p:ph type="title"/>
          </p:nvPr>
        </p:nvSpPr>
        <p:spPr>
          <a:xfrm>
            <a:off x="4178808" y="640080"/>
            <a:ext cx="7397496" cy="1773936"/>
          </a:xfrm>
        </p:spPr>
        <p:txBody>
          <a:bodyPr/>
          <a:lstStyle/>
          <a:p>
            <a:r>
              <a:rPr lang="en-US" dirty="0"/>
              <a:t>Oxford </a:t>
            </a:r>
            <a:r>
              <a:rPr lang="en-US" dirty="0" err="1"/>
              <a:t>english</a:t>
            </a:r>
            <a:r>
              <a:rPr lang="en-US" dirty="0"/>
              <a:t> dictionary</a:t>
            </a:r>
          </a:p>
        </p:txBody>
      </p:sp>
      <p:sp>
        <p:nvSpPr>
          <p:cNvPr id="16" name="Content Placeholder 6">
            <a:extLst>
              <a:ext uri="{FF2B5EF4-FFF2-40B4-BE49-F238E27FC236}">
                <a16:creationId xmlns:a16="http://schemas.microsoft.com/office/drawing/2014/main" id="{41E0AF92-2338-AE92-ADEA-7441D1C99DE7}"/>
              </a:ext>
            </a:extLst>
          </p:cNvPr>
          <p:cNvSpPr>
            <a:spLocks noGrp="1"/>
          </p:cNvSpPr>
          <p:nvPr>
            <p:ph sz="quarter" idx="15"/>
          </p:nvPr>
        </p:nvSpPr>
        <p:spPr>
          <a:xfrm>
            <a:off x="4160520" y="4581128"/>
            <a:ext cx="7397496" cy="2016224"/>
          </a:xfrm>
        </p:spPr>
        <p:txBody>
          <a:bodyPr/>
          <a:lstStyle/>
          <a:p>
            <a:pPr>
              <a:lnSpc>
                <a:spcPct val="100000"/>
              </a:lnSpc>
            </a:pPr>
            <a:r>
              <a:rPr lang="en-US" sz="2800" dirty="0"/>
              <a:t>4 decades, 15,000 pages</a:t>
            </a:r>
          </a:p>
          <a:p>
            <a:pPr>
              <a:lnSpc>
                <a:spcPct val="100000"/>
              </a:lnSpc>
            </a:pPr>
            <a:r>
              <a:rPr lang="en-US" sz="2800" dirty="0"/>
              <a:t>volunteers</a:t>
            </a:r>
          </a:p>
        </p:txBody>
      </p:sp>
      <p:pic>
        <p:nvPicPr>
          <p:cNvPr id="7" name="Tijdelijke aanduiding voor afbeelding 6" descr="Afbeelding met kleding, boek, persoon, person&#10;&#10;Automatisch gegenereerde beschrijving">
            <a:extLst>
              <a:ext uri="{FF2B5EF4-FFF2-40B4-BE49-F238E27FC236}">
                <a16:creationId xmlns:a16="http://schemas.microsoft.com/office/drawing/2014/main" id="{195B55D6-55BB-25EE-AD8F-C664C87B0F7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854" r="16854"/>
          <a:stretch>
            <a:fillRect/>
          </a:stretch>
        </p:blipFill>
        <p:spPr/>
      </p:pic>
    </p:spTree>
    <p:extLst>
      <p:ext uri="{BB962C8B-B14F-4D97-AF65-F5344CB8AC3E}">
        <p14:creationId xmlns:p14="http://schemas.microsoft.com/office/powerpoint/2010/main" val="146981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3997B2BF-A165-6440-132C-A59789960B78}"/>
              </a:ext>
            </a:extLst>
          </p:cNvPr>
          <p:cNvSpPr>
            <a:spLocks noGrp="1"/>
          </p:cNvSpPr>
          <p:nvPr>
            <p:ph type="ftr" sz="quarter" idx="10"/>
          </p:nvPr>
        </p:nvSpPr>
        <p:spPr>
          <a:xfrm rot="5400000">
            <a:off x="11183112" y="5413248"/>
            <a:ext cx="1298448" cy="219456"/>
          </a:xfrm>
        </p:spPr>
        <p:txBody>
          <a:bodyPr anchor="ctr">
            <a:normAutofit/>
          </a:bodyPr>
          <a:lstStyle/>
          <a:p>
            <a:pPr rtl="0">
              <a:spcAft>
                <a:spcPts val="600"/>
              </a:spcAft>
            </a:pPr>
            <a:r>
              <a:rPr lang="nl-NL"/>
              <a:t>MOTHER TONGUE</a:t>
            </a:r>
          </a:p>
        </p:txBody>
      </p:sp>
      <p:sp>
        <p:nvSpPr>
          <p:cNvPr id="3" name="Tijdelijke aanduiding voor dianummer 2">
            <a:extLst>
              <a:ext uri="{FF2B5EF4-FFF2-40B4-BE49-F238E27FC236}">
                <a16:creationId xmlns:a16="http://schemas.microsoft.com/office/drawing/2014/main" id="{C9296315-EC11-B225-6C2A-C0A6D827EBDB}"/>
              </a:ext>
            </a:extLst>
          </p:cNvPr>
          <p:cNvSpPr>
            <a:spLocks noGrp="1"/>
          </p:cNvSpPr>
          <p:nvPr>
            <p:ph type="sldNum" sz="quarter" idx="12"/>
          </p:nvPr>
        </p:nvSpPr>
        <p:spPr>
          <a:xfrm>
            <a:off x="11565572" y="6245352"/>
            <a:ext cx="548640" cy="457200"/>
          </a:xfrm>
        </p:spPr>
        <p:txBody>
          <a:bodyPr anchor="ctr">
            <a:normAutofit/>
          </a:bodyPr>
          <a:lstStyle/>
          <a:p>
            <a:pPr rtl="0">
              <a:spcAft>
                <a:spcPts val="600"/>
              </a:spcAft>
            </a:pPr>
            <a:fld id="{DF28FB93-0A08-4E7D-8E63-9EFA29F1E093}" type="slidenum">
              <a:rPr lang="nl-NL" smtClean="0"/>
              <a:pPr rtl="0">
                <a:spcAft>
                  <a:spcPts val="600"/>
                </a:spcAft>
              </a:pPr>
              <a:t>23</a:t>
            </a:fld>
            <a:endParaRPr lang="nl-NL"/>
          </a:p>
        </p:txBody>
      </p:sp>
      <p:sp>
        <p:nvSpPr>
          <p:cNvPr id="16" name="Content Placeholder 6">
            <a:extLst>
              <a:ext uri="{FF2B5EF4-FFF2-40B4-BE49-F238E27FC236}">
                <a16:creationId xmlns:a16="http://schemas.microsoft.com/office/drawing/2014/main" id="{41E0AF92-2338-AE92-ADEA-7441D1C99DE7}"/>
              </a:ext>
            </a:extLst>
          </p:cNvPr>
          <p:cNvSpPr>
            <a:spLocks noGrp="1"/>
          </p:cNvSpPr>
          <p:nvPr>
            <p:ph sz="quarter" idx="14"/>
          </p:nvPr>
        </p:nvSpPr>
        <p:spPr>
          <a:xfrm>
            <a:off x="640080" y="2679192"/>
            <a:ext cx="7242048" cy="1170432"/>
          </a:xfrm>
        </p:spPr>
        <p:txBody>
          <a:bodyPr>
            <a:normAutofit/>
          </a:bodyPr>
          <a:lstStyle/>
          <a:p>
            <a:r>
              <a:rPr lang="en-US" sz="3200" dirty="0"/>
              <a:t>Dr. W.C. Minor</a:t>
            </a:r>
          </a:p>
          <a:p>
            <a:r>
              <a:rPr lang="en-US" sz="3200" dirty="0"/>
              <a:t>Broadmoor</a:t>
            </a:r>
          </a:p>
        </p:txBody>
      </p:sp>
      <p:sp>
        <p:nvSpPr>
          <p:cNvPr id="14" name="Title 5">
            <a:extLst>
              <a:ext uri="{FF2B5EF4-FFF2-40B4-BE49-F238E27FC236}">
                <a16:creationId xmlns:a16="http://schemas.microsoft.com/office/drawing/2014/main" id="{B17DAD85-0E12-5F32-D822-6D5CD575B7E1}"/>
              </a:ext>
            </a:extLst>
          </p:cNvPr>
          <p:cNvSpPr>
            <a:spLocks noGrp="1"/>
          </p:cNvSpPr>
          <p:nvPr>
            <p:ph type="title"/>
          </p:nvPr>
        </p:nvSpPr>
        <p:spPr>
          <a:xfrm>
            <a:off x="640080" y="640080"/>
            <a:ext cx="6858000" cy="1700784"/>
          </a:xfrm>
        </p:spPr>
        <p:txBody>
          <a:bodyPr anchor="t">
            <a:normAutofit/>
          </a:bodyPr>
          <a:lstStyle/>
          <a:p>
            <a:r>
              <a:rPr lang="en-US" dirty="0"/>
              <a:t>Oxford English dictionary</a:t>
            </a:r>
          </a:p>
        </p:txBody>
      </p:sp>
      <p:sp>
        <p:nvSpPr>
          <p:cNvPr id="12" name="Content Placeholder 4">
            <a:extLst>
              <a:ext uri="{FF2B5EF4-FFF2-40B4-BE49-F238E27FC236}">
                <a16:creationId xmlns:a16="http://schemas.microsoft.com/office/drawing/2014/main" id="{92963DAC-DF29-6B66-0E39-0C1428221A0C}"/>
              </a:ext>
            </a:extLst>
          </p:cNvPr>
          <p:cNvSpPr>
            <a:spLocks noGrp="1"/>
          </p:cNvSpPr>
          <p:nvPr>
            <p:ph sz="quarter" idx="15"/>
          </p:nvPr>
        </p:nvSpPr>
        <p:spPr>
          <a:xfrm>
            <a:off x="640080" y="4059936"/>
            <a:ext cx="7242048" cy="2130552"/>
          </a:xfrm>
        </p:spPr>
        <p:txBody>
          <a:bodyPr>
            <a:normAutofit/>
          </a:bodyPr>
          <a:lstStyle/>
          <a:p>
            <a:r>
              <a:rPr lang="en-US" sz="3200" dirty="0"/>
              <a:t>1y: 12,000 contributions</a:t>
            </a:r>
          </a:p>
        </p:txBody>
      </p:sp>
      <p:pic>
        <p:nvPicPr>
          <p:cNvPr id="7" name="Tijdelijke aanduiding voor afbeelding 6" descr="Afbeelding met kleding, persoon, Menselijk gezicht, person&#10;&#10;Automatisch gegenereerde beschrijving">
            <a:extLst>
              <a:ext uri="{FF2B5EF4-FFF2-40B4-BE49-F238E27FC236}">
                <a16:creationId xmlns:a16="http://schemas.microsoft.com/office/drawing/2014/main" id="{414874F2-E699-A079-8F4B-2B7F365D7AD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881" r="23881"/>
          <a:stretch>
            <a:fillRect/>
          </a:stretch>
        </p:blipFill>
        <p:spPr/>
      </p:pic>
    </p:spTree>
    <p:extLst>
      <p:ext uri="{BB962C8B-B14F-4D97-AF65-F5344CB8AC3E}">
        <p14:creationId xmlns:p14="http://schemas.microsoft.com/office/powerpoint/2010/main" val="191561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3997B2BF-A165-6440-132C-A59789960B78}"/>
              </a:ext>
            </a:extLst>
          </p:cNvPr>
          <p:cNvSpPr>
            <a:spLocks noGrp="1"/>
          </p:cNvSpPr>
          <p:nvPr>
            <p:ph type="ftr" sz="quarter" idx="10"/>
          </p:nvPr>
        </p:nvSpPr>
        <p:spPr>
          <a:xfrm rot="5400000">
            <a:off x="11183112" y="5413248"/>
            <a:ext cx="1298448" cy="219456"/>
          </a:xfrm>
        </p:spPr>
        <p:txBody>
          <a:bodyPr anchor="ctr">
            <a:normAutofit/>
          </a:bodyPr>
          <a:lstStyle/>
          <a:p>
            <a:pPr rtl="0">
              <a:spcAft>
                <a:spcPts val="600"/>
              </a:spcAft>
            </a:pPr>
            <a:r>
              <a:rPr lang="nl-NL"/>
              <a:t>MOTHER TONGUE</a:t>
            </a:r>
          </a:p>
        </p:txBody>
      </p:sp>
      <p:sp>
        <p:nvSpPr>
          <p:cNvPr id="3" name="Tijdelijke aanduiding voor dianummer 2">
            <a:extLst>
              <a:ext uri="{FF2B5EF4-FFF2-40B4-BE49-F238E27FC236}">
                <a16:creationId xmlns:a16="http://schemas.microsoft.com/office/drawing/2014/main" id="{C9296315-EC11-B225-6C2A-C0A6D827EBDB}"/>
              </a:ext>
            </a:extLst>
          </p:cNvPr>
          <p:cNvSpPr>
            <a:spLocks noGrp="1"/>
          </p:cNvSpPr>
          <p:nvPr>
            <p:ph type="sldNum" sz="quarter" idx="12"/>
          </p:nvPr>
        </p:nvSpPr>
        <p:spPr>
          <a:xfrm>
            <a:off x="11565572" y="6245352"/>
            <a:ext cx="548640" cy="457200"/>
          </a:xfrm>
        </p:spPr>
        <p:txBody>
          <a:bodyPr anchor="ctr">
            <a:normAutofit/>
          </a:bodyPr>
          <a:lstStyle/>
          <a:p>
            <a:pPr rtl="0">
              <a:spcAft>
                <a:spcPts val="600"/>
              </a:spcAft>
            </a:pPr>
            <a:fld id="{DF28FB93-0A08-4E7D-8E63-9EFA29F1E093}" type="slidenum">
              <a:rPr lang="nl-NL" smtClean="0"/>
              <a:pPr rtl="0">
                <a:spcAft>
                  <a:spcPts val="600"/>
                </a:spcAft>
              </a:pPr>
              <a:t>24</a:t>
            </a:fld>
            <a:endParaRPr lang="nl-NL"/>
          </a:p>
        </p:txBody>
      </p:sp>
      <p:sp>
        <p:nvSpPr>
          <p:cNvPr id="16" name="Content Placeholder 6">
            <a:extLst>
              <a:ext uri="{FF2B5EF4-FFF2-40B4-BE49-F238E27FC236}">
                <a16:creationId xmlns:a16="http://schemas.microsoft.com/office/drawing/2014/main" id="{41E0AF92-2338-AE92-ADEA-7441D1C99DE7}"/>
              </a:ext>
            </a:extLst>
          </p:cNvPr>
          <p:cNvSpPr>
            <a:spLocks noGrp="1"/>
          </p:cNvSpPr>
          <p:nvPr>
            <p:ph sz="quarter" idx="14"/>
          </p:nvPr>
        </p:nvSpPr>
        <p:spPr>
          <a:xfrm>
            <a:off x="640080" y="2924944"/>
            <a:ext cx="6750476" cy="1840208"/>
          </a:xfrm>
        </p:spPr>
        <p:txBody>
          <a:bodyPr>
            <a:normAutofit lnSpcReduction="10000"/>
          </a:bodyPr>
          <a:lstStyle/>
          <a:p>
            <a:r>
              <a:rPr lang="en-US" sz="3200" dirty="0"/>
              <a:t>1884: </a:t>
            </a:r>
            <a:r>
              <a:rPr lang="en-GB" sz="3200" i="1" dirty="0">
                <a:effectLst/>
                <a:ea typeface="Times New Roman" panose="02020603050405020304" pitchFamily="18" charset="0"/>
                <a:cs typeface="Times New Roman" panose="02020603050405020304" pitchFamily="18" charset="0"/>
              </a:rPr>
              <a:t>A New English Dictionary on Historical Principles; Founded Mainly on the Materials Collected by The Philological Society</a:t>
            </a:r>
            <a:endParaRPr lang="en-US" sz="3200" dirty="0"/>
          </a:p>
        </p:txBody>
      </p:sp>
      <p:sp>
        <p:nvSpPr>
          <p:cNvPr id="14" name="Title 5">
            <a:extLst>
              <a:ext uri="{FF2B5EF4-FFF2-40B4-BE49-F238E27FC236}">
                <a16:creationId xmlns:a16="http://schemas.microsoft.com/office/drawing/2014/main" id="{B17DAD85-0E12-5F32-D822-6D5CD575B7E1}"/>
              </a:ext>
            </a:extLst>
          </p:cNvPr>
          <p:cNvSpPr>
            <a:spLocks noGrp="1"/>
          </p:cNvSpPr>
          <p:nvPr>
            <p:ph type="title"/>
          </p:nvPr>
        </p:nvSpPr>
        <p:spPr>
          <a:xfrm>
            <a:off x="640080" y="640080"/>
            <a:ext cx="6858000" cy="1700784"/>
          </a:xfrm>
        </p:spPr>
        <p:txBody>
          <a:bodyPr anchor="t">
            <a:normAutofit/>
          </a:bodyPr>
          <a:lstStyle/>
          <a:p>
            <a:r>
              <a:rPr lang="en-US" dirty="0"/>
              <a:t>Oxford </a:t>
            </a:r>
            <a:r>
              <a:rPr lang="en-US" dirty="0" err="1"/>
              <a:t>english</a:t>
            </a:r>
            <a:r>
              <a:rPr lang="en-US" dirty="0"/>
              <a:t> dictionary</a:t>
            </a:r>
          </a:p>
        </p:txBody>
      </p:sp>
      <p:sp>
        <p:nvSpPr>
          <p:cNvPr id="21" name="Content Placeholder 6">
            <a:extLst>
              <a:ext uri="{FF2B5EF4-FFF2-40B4-BE49-F238E27FC236}">
                <a16:creationId xmlns:a16="http://schemas.microsoft.com/office/drawing/2014/main" id="{6E39F9C9-707B-5851-43FF-185679D406C5}"/>
              </a:ext>
            </a:extLst>
          </p:cNvPr>
          <p:cNvSpPr>
            <a:spLocks noGrp="1"/>
          </p:cNvSpPr>
          <p:nvPr>
            <p:ph sz="quarter" idx="15"/>
          </p:nvPr>
        </p:nvSpPr>
        <p:spPr>
          <a:xfrm>
            <a:off x="8202168" y="3172968"/>
            <a:ext cx="3255264" cy="2688336"/>
          </a:xfrm>
        </p:spPr>
        <p:txBody>
          <a:bodyPr/>
          <a:lstStyle/>
          <a:p>
            <a:endParaRPr lang="en-US"/>
          </a:p>
        </p:txBody>
      </p:sp>
      <p:sp>
        <p:nvSpPr>
          <p:cNvPr id="8" name="Content Placeholder 4">
            <a:extLst>
              <a:ext uri="{FF2B5EF4-FFF2-40B4-BE49-F238E27FC236}">
                <a16:creationId xmlns:a16="http://schemas.microsoft.com/office/drawing/2014/main" id="{AE2F062E-D186-F00A-CD30-43C93CB52522}"/>
              </a:ext>
            </a:extLst>
          </p:cNvPr>
          <p:cNvSpPr txBox="1">
            <a:spLocks/>
          </p:cNvSpPr>
          <p:nvPr/>
        </p:nvSpPr>
        <p:spPr>
          <a:xfrm>
            <a:off x="400748" y="4873752"/>
            <a:ext cx="6750476" cy="1828800"/>
          </a:xfrm>
          <a:prstGeom prst="rect">
            <a:avLst/>
          </a:prstGeom>
        </p:spPr>
        <p:txBody>
          <a:bodyPr vert="horz" lIns="91440" tIns="0" rIns="91440" bIns="45720" rtlCol="0">
            <a:normAutofit/>
          </a:bodyPr>
          <a:lstStyle>
            <a:defPPr>
              <a:defRPr lang="nl-NL"/>
            </a:defPPr>
            <a:lvl1pPr marL="0" indent="0" algn="l" defTabSz="914400" rtl="0" eaLnBrk="1" latinLnBrk="0" hangingPunct="1">
              <a:lnSpc>
                <a:spcPct val="90000"/>
              </a:lnSpc>
              <a:spcBef>
                <a:spcPts val="1800"/>
              </a:spcBef>
              <a:buClr>
                <a:schemeClr val="tx1">
                  <a:lumMod val="50000"/>
                </a:schemeClr>
              </a:buClr>
              <a:buFont typeface="Arial" pitchFamily="34" charset="0"/>
              <a:buNone/>
              <a:defRPr lang="nl-NL" sz="2400" b="0" i="0" kern="1200" cap="all" baseline="0">
                <a:solidFill>
                  <a:schemeClr val="accent2">
                    <a:lumMod val="20000"/>
                    <a:lumOff val="80000"/>
                  </a:schemeClr>
                </a:solidFill>
                <a:latin typeface="+mn-lt"/>
                <a:ea typeface="+mn-ea"/>
                <a:cs typeface="Gill Sans Light" panose="020B0302020104020203" pitchFamily="34" charset="-79"/>
              </a:defRPr>
            </a:lvl1pPr>
            <a:lvl2pPr marL="0" indent="0" algn="l" defTabSz="914400" rtl="0" eaLnBrk="1" latinLnBrk="0" hangingPunct="1">
              <a:lnSpc>
                <a:spcPct val="90000"/>
              </a:lnSpc>
              <a:spcBef>
                <a:spcPts val="1800"/>
              </a:spcBef>
              <a:buClr>
                <a:schemeClr val="tx1">
                  <a:lumMod val="50000"/>
                </a:schemeClr>
              </a:buClr>
              <a:buFont typeface="Arial" pitchFamily="34" charset="0"/>
              <a:buNone/>
              <a:defRPr lang="nl-NL" sz="1600" b="0" i="0" kern="1200">
                <a:solidFill>
                  <a:schemeClr val="accent2">
                    <a:lumMod val="20000"/>
                    <a:lumOff val="80000"/>
                  </a:schemeClr>
                </a:solidFill>
                <a:latin typeface="+mn-lt"/>
                <a:ea typeface="+mn-ea"/>
                <a:cs typeface="Gill Sans Light" panose="020B0302020104020203" pitchFamily="34" charset="-79"/>
              </a:defRPr>
            </a:lvl2pPr>
            <a:lvl3pPr marL="850392" indent="-246888" algn="l" defTabSz="914400" rtl="0" eaLnBrk="1" latinLnBrk="0" hangingPunct="1">
              <a:lnSpc>
                <a:spcPct val="90000"/>
              </a:lnSpc>
              <a:spcBef>
                <a:spcPts val="800"/>
              </a:spcBef>
              <a:buClr>
                <a:schemeClr val="tx1">
                  <a:lumMod val="50000"/>
                </a:schemeClr>
              </a:buClr>
              <a:buFont typeface="Arial" pitchFamily="34" charset="0"/>
              <a:buChar char="•"/>
              <a:defRPr lang="nl-NL" sz="1600" b="0" i="0" kern="1200">
                <a:solidFill>
                  <a:schemeClr val="tx1">
                    <a:lumMod val="50000"/>
                  </a:schemeClr>
                </a:solidFill>
                <a:latin typeface="+mn-lt"/>
                <a:ea typeface="+mn-ea"/>
                <a:cs typeface="Gill Sans Light" panose="020B0302020104020203" pitchFamily="34" charset="-79"/>
              </a:defRPr>
            </a:lvl3pPr>
            <a:lvl4pPr marL="1152144" indent="-246888" algn="l" defTabSz="914400" rtl="0" eaLnBrk="1" latinLnBrk="0" hangingPunct="1">
              <a:lnSpc>
                <a:spcPct val="90000"/>
              </a:lnSpc>
              <a:spcBef>
                <a:spcPts val="800"/>
              </a:spcBef>
              <a:buClr>
                <a:schemeClr val="tx1">
                  <a:lumMod val="50000"/>
                </a:schemeClr>
              </a:buClr>
              <a:buFont typeface="Arial" pitchFamily="34" charset="0"/>
              <a:buChar char="•"/>
              <a:defRPr lang="nl-NL" sz="1600" b="0" i="0" kern="1200">
                <a:solidFill>
                  <a:schemeClr val="tx1">
                    <a:lumMod val="50000"/>
                  </a:schemeClr>
                </a:solidFill>
                <a:latin typeface="+mn-lt"/>
                <a:ea typeface="+mn-ea"/>
                <a:cs typeface="Gill Sans Light" panose="020B0302020104020203" pitchFamily="34" charset="-79"/>
              </a:defRPr>
            </a:lvl4pPr>
            <a:lvl5pPr marL="1453896" indent="-246888" algn="l" defTabSz="914400" rtl="0" eaLnBrk="1" latinLnBrk="0" hangingPunct="1">
              <a:lnSpc>
                <a:spcPct val="90000"/>
              </a:lnSpc>
              <a:spcBef>
                <a:spcPts val="800"/>
              </a:spcBef>
              <a:buClr>
                <a:schemeClr val="tx1">
                  <a:lumMod val="50000"/>
                </a:schemeClr>
              </a:buClr>
              <a:buFont typeface="Arial" pitchFamily="34" charset="0"/>
              <a:buChar char="•"/>
              <a:defRPr lang="nl-NL" sz="1600" b="0" i="0" kern="1200">
                <a:solidFill>
                  <a:schemeClr val="tx1">
                    <a:lumMod val="50000"/>
                  </a:schemeClr>
                </a:solidFill>
                <a:latin typeface="+mn-lt"/>
                <a:ea typeface="+mn-ea"/>
                <a:cs typeface="Gill Sans Light" panose="020B0302020104020203" pitchFamily="34" charset="-79"/>
              </a:defRPr>
            </a:lvl5pPr>
            <a:lvl6pPr marL="1755648" indent="-246888" algn="l" defTabSz="914400" rtl="0" eaLnBrk="1" latinLnBrk="0" hangingPunct="1">
              <a:lnSpc>
                <a:spcPct val="90000"/>
              </a:lnSpc>
              <a:spcBef>
                <a:spcPts val="800"/>
              </a:spcBef>
              <a:buClr>
                <a:schemeClr val="tx1"/>
              </a:buClr>
              <a:buFont typeface="Arial" pitchFamily="34" charset="0"/>
              <a:buChar char="•"/>
              <a:defRPr lang="nl-NL"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lang="nl-NL"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lang="nl-NL"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lang="nl-NL" sz="1600" kern="1200" baseline="0">
                <a:solidFill>
                  <a:schemeClr val="tx1"/>
                </a:solidFill>
                <a:latin typeface="+mn-lt"/>
                <a:ea typeface="+mn-ea"/>
                <a:cs typeface="+mn-cs"/>
              </a:defRPr>
            </a:lvl9pPr>
          </a:lstStyle>
          <a:p>
            <a:pPr marL="457200" indent="-457200">
              <a:buFont typeface="Arial" panose="020B0604020202020204" pitchFamily="34" charset="0"/>
              <a:buChar char="•"/>
            </a:pPr>
            <a:r>
              <a:rPr lang="en-US" sz="3200" i="1" cap="none" dirty="0">
                <a:solidFill>
                  <a:schemeClr val="tx1"/>
                </a:solidFill>
                <a:latin typeface="Gill Sans MT (Hoofdtekst)"/>
              </a:rPr>
              <a:t>The Oxford English Dictionary</a:t>
            </a:r>
          </a:p>
          <a:p>
            <a:pPr marL="457200" indent="-457200">
              <a:buFont typeface="Arial" panose="020B0604020202020204" pitchFamily="34" charset="0"/>
              <a:buChar char="•"/>
            </a:pPr>
            <a:r>
              <a:rPr lang="en-US" sz="3200" cap="none" dirty="0">
                <a:solidFill>
                  <a:schemeClr val="tx1"/>
                </a:solidFill>
                <a:latin typeface="Gill Sans MT (Hoofdtekst)"/>
              </a:rPr>
              <a:t>20 updates</a:t>
            </a:r>
          </a:p>
        </p:txBody>
      </p:sp>
      <p:pic>
        <p:nvPicPr>
          <p:cNvPr id="7" name="Tijdelijke aanduiding voor afbeelding 6" descr="Afbeelding met kleding, boek, persoon, person&#10;&#10;Automatisch gegenereerde beschrijving">
            <a:extLst>
              <a:ext uri="{FF2B5EF4-FFF2-40B4-BE49-F238E27FC236}">
                <a16:creationId xmlns:a16="http://schemas.microsoft.com/office/drawing/2014/main" id="{88C46DC1-5D70-D725-3BC9-799D20BE165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831" r="5831"/>
          <a:stretch>
            <a:fillRect/>
          </a:stretch>
        </p:blipFill>
        <p:spPr/>
      </p:pic>
    </p:spTree>
    <p:extLst>
      <p:ext uri="{BB962C8B-B14F-4D97-AF65-F5344CB8AC3E}">
        <p14:creationId xmlns:p14="http://schemas.microsoft.com/office/powerpoint/2010/main" val="389891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Tijdelijke aanduiding voor afbeelding 19" descr="Standbeelden langs de bovenkant van een gebouw">
            <a:extLst>
              <a:ext uri="{FF2B5EF4-FFF2-40B4-BE49-F238E27FC236}">
                <a16:creationId xmlns:a16="http://schemas.microsoft.com/office/drawing/2014/main" id="{A1AB49CF-A20A-C64A-C665-4B7DE9AD85B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3" name="Titel 2">
            <a:extLst>
              <a:ext uri="{FF2B5EF4-FFF2-40B4-BE49-F238E27FC236}">
                <a16:creationId xmlns:a16="http://schemas.microsoft.com/office/drawing/2014/main" id="{7878276F-2C35-AA75-5D1D-B56CD313ACD9}"/>
              </a:ext>
            </a:extLst>
          </p:cNvPr>
          <p:cNvSpPr>
            <a:spLocks noGrp="1"/>
          </p:cNvSpPr>
          <p:nvPr>
            <p:ph type="title"/>
          </p:nvPr>
        </p:nvSpPr>
        <p:spPr>
          <a:xfrm>
            <a:off x="640080" y="640080"/>
            <a:ext cx="3549331" cy="2084832"/>
          </a:xfrm>
        </p:spPr>
        <p:txBody>
          <a:bodyPr rtlCol="0"/>
          <a:lstStyle>
            <a:defPPr>
              <a:defRPr lang="nl-NL"/>
            </a:defPPr>
          </a:lstStyle>
          <a:p>
            <a:pPr rtl="0"/>
            <a:r>
              <a:rPr lang="nl-NL" dirty="0"/>
              <a:t>SOURCES</a:t>
            </a:r>
          </a:p>
        </p:txBody>
      </p:sp>
      <p:sp>
        <p:nvSpPr>
          <p:cNvPr id="4" name="Tijdelijke aanduiding voor tekst 3">
            <a:extLst>
              <a:ext uri="{FF2B5EF4-FFF2-40B4-BE49-F238E27FC236}">
                <a16:creationId xmlns:a16="http://schemas.microsoft.com/office/drawing/2014/main" id="{BCBF924F-1A71-6C10-3632-77828D347DA1}"/>
              </a:ext>
            </a:extLst>
          </p:cNvPr>
          <p:cNvSpPr>
            <a:spLocks noGrp="1"/>
          </p:cNvSpPr>
          <p:nvPr>
            <p:ph type="body" idx="14"/>
          </p:nvPr>
        </p:nvSpPr>
        <p:spPr/>
        <p:txBody>
          <a:bodyPr rtlCol="0"/>
          <a:lstStyle>
            <a:defPPr>
              <a:defRPr lang="nl-NL"/>
            </a:defPPr>
          </a:lstStyle>
          <a:p>
            <a:pPr rtl="0"/>
            <a:r>
              <a:rPr lang="nl-NL" dirty="0"/>
              <a:t> WEBSITES</a:t>
            </a:r>
          </a:p>
        </p:txBody>
      </p:sp>
      <p:sp>
        <p:nvSpPr>
          <p:cNvPr id="5" name="Tijdelijke aanduiding voor inhoud 4">
            <a:extLst>
              <a:ext uri="{FF2B5EF4-FFF2-40B4-BE49-F238E27FC236}">
                <a16:creationId xmlns:a16="http://schemas.microsoft.com/office/drawing/2014/main" id="{36232E85-53ED-D776-C606-9789E13CE9F3}"/>
              </a:ext>
            </a:extLst>
          </p:cNvPr>
          <p:cNvSpPr>
            <a:spLocks noGrp="1"/>
          </p:cNvSpPr>
          <p:nvPr>
            <p:ph sz="half" idx="2"/>
          </p:nvPr>
        </p:nvSpPr>
        <p:spPr>
          <a:xfrm>
            <a:off x="4438228" y="1380612"/>
            <a:ext cx="7632848" cy="5288748"/>
          </a:xfrm>
        </p:spPr>
        <p:txBody>
          <a:bodyPr rtlCol="0"/>
          <a:lstStyle>
            <a:defPPr>
              <a:defRPr lang="nl-NL"/>
            </a:defPPr>
          </a:lstStyle>
          <a:p>
            <a:pPr indent="-457200">
              <a:lnSpc>
                <a:spcPct val="200000"/>
              </a:lnSpc>
            </a:pPr>
            <a:r>
              <a:rPr lang="en-GB" sz="2000" i="1" dirty="0">
                <a:effectLst/>
                <a:latin typeface="Times New Roman" panose="02020603050405020304" pitchFamily="18" charset="0"/>
                <a:ea typeface="Times New Roman" panose="02020603050405020304" pitchFamily="18" charset="0"/>
              </a:rPr>
              <a:t>Websters Dictionary 1828 - Noah Webster</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z.d</a:t>
            </a:r>
            <a:r>
              <a:rPr lang="en-GB" sz="2000" dirty="0">
                <a:effectLst/>
                <a:latin typeface="Times New Roman" panose="02020603050405020304" pitchFamily="18" charset="0"/>
                <a:ea typeface="Times New Roman" panose="02020603050405020304" pitchFamily="18" charset="0"/>
              </a:rPr>
              <a:t>.). Websters Dictionary 1828. https://webstersdictionary1828.com/NoahWebster</a:t>
            </a:r>
            <a:endParaRPr lang="nl-BE" sz="20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nSpc>
                <a:spcPct val="200000"/>
              </a:lnSpc>
            </a:pPr>
            <a:r>
              <a:rPr lang="en-GB" sz="2000" dirty="0">
                <a:effectLst/>
                <a:latin typeface="Times New Roman" panose="02020603050405020304" pitchFamily="18" charset="0"/>
                <a:ea typeface="Times New Roman" panose="02020603050405020304" pitchFamily="18" charset="0"/>
              </a:rPr>
              <a:t>Wikipedia-</a:t>
            </a:r>
            <a:r>
              <a:rPr lang="en-GB" sz="2000" dirty="0" err="1">
                <a:effectLst/>
                <a:latin typeface="Times New Roman" panose="02020603050405020304" pitchFamily="18" charset="0"/>
                <a:ea typeface="Times New Roman" panose="02020603050405020304" pitchFamily="18" charset="0"/>
              </a:rPr>
              <a:t>bijdragers</a:t>
            </a:r>
            <a:r>
              <a:rPr lang="en-GB" sz="2000" dirty="0">
                <a:effectLst/>
                <a:latin typeface="Times New Roman" panose="02020603050405020304" pitchFamily="18" charset="0"/>
                <a:ea typeface="Times New Roman" panose="02020603050405020304" pitchFamily="18" charset="0"/>
              </a:rPr>
              <a:t>. (2022). A Dictionary of the English Language. </a:t>
            </a:r>
            <a:r>
              <a:rPr lang="en-GB" sz="2000" i="1" dirty="0">
                <a:effectLst/>
                <a:latin typeface="Times New Roman" panose="02020603050405020304" pitchFamily="18" charset="0"/>
                <a:ea typeface="Times New Roman" panose="02020603050405020304" pitchFamily="18" charset="0"/>
              </a:rPr>
              <a:t>Wikipedia</a:t>
            </a:r>
            <a:r>
              <a:rPr lang="en-GB" sz="2000" dirty="0">
                <a:effectLst/>
                <a:latin typeface="Times New Roman" panose="02020603050405020304" pitchFamily="18" charset="0"/>
                <a:ea typeface="Times New Roman" panose="02020603050405020304" pitchFamily="18" charset="0"/>
              </a:rPr>
              <a:t>. https://nl.wikipedia.org/wiki/A_Dictionary_of_the_English_Language</a:t>
            </a:r>
            <a:endParaRPr lang="nl-BE" sz="20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nSpc>
                <a:spcPct val="200000"/>
              </a:lnSpc>
            </a:pPr>
            <a:r>
              <a:rPr lang="en-GB" sz="2000" dirty="0">
                <a:effectLst/>
                <a:latin typeface="Times New Roman" panose="02020603050405020304" pitchFamily="18" charset="0"/>
                <a:ea typeface="Times New Roman" panose="02020603050405020304" pitchFamily="18" charset="0"/>
              </a:rPr>
              <a:t>Wikipedia contributors. (2023). Oxford English Dictionary. </a:t>
            </a:r>
            <a:r>
              <a:rPr lang="en-GB" sz="2000" i="1" dirty="0">
                <a:effectLst/>
                <a:latin typeface="Times New Roman" panose="02020603050405020304" pitchFamily="18" charset="0"/>
                <a:ea typeface="Times New Roman" panose="02020603050405020304" pitchFamily="18" charset="0"/>
              </a:rPr>
              <a:t>Wikipedia</a:t>
            </a:r>
            <a:r>
              <a:rPr lang="en-GB" sz="2000" dirty="0">
                <a:effectLst/>
                <a:latin typeface="Times New Roman" panose="02020603050405020304" pitchFamily="18" charset="0"/>
                <a:ea typeface="Times New Roman" panose="02020603050405020304" pitchFamily="18" charset="0"/>
              </a:rPr>
              <a:t>. https://en.wikipedia.org/wiki/Oxford_English_Dictionary</a:t>
            </a:r>
            <a:endParaRPr lang="nl-BE" sz="2000" dirty="0">
              <a:effectLst/>
              <a:latin typeface="Times New Roman" panose="02020603050405020304" pitchFamily="18" charset="0"/>
              <a:ea typeface="Times New Roman" panose="02020603050405020304" pitchFamily="18" charset="0"/>
            </a:endParaRPr>
          </a:p>
          <a:p>
            <a:pPr marL="0" indent="0" rtl="0">
              <a:buNone/>
            </a:pPr>
            <a:endParaRPr lang="nl-NL" dirty="0"/>
          </a:p>
        </p:txBody>
      </p:sp>
    </p:spTree>
    <p:extLst>
      <p:ext uri="{BB962C8B-B14F-4D97-AF65-F5344CB8AC3E}">
        <p14:creationId xmlns:p14="http://schemas.microsoft.com/office/powerpoint/2010/main" val="419289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F19E83E-DABB-3B38-3F4C-554017758D0F}"/>
              </a:ext>
            </a:extLst>
          </p:cNvPr>
          <p:cNvSpPr>
            <a:spLocks noGrp="1"/>
          </p:cNvSpPr>
          <p:nvPr>
            <p:ph type="title"/>
          </p:nvPr>
        </p:nvSpPr>
        <p:spPr/>
        <p:txBody>
          <a:bodyPr rtlCol="0"/>
          <a:lstStyle>
            <a:defPPr>
              <a:defRPr lang="nl-NL"/>
            </a:defPPr>
          </a:lstStyle>
          <a:p>
            <a:pPr rtl="0"/>
            <a:r>
              <a:rPr lang="nl-NL" dirty="0" err="1"/>
              <a:t>vocabulary</a:t>
            </a:r>
            <a:endParaRPr lang="nl-NL" dirty="0"/>
          </a:p>
        </p:txBody>
      </p:sp>
      <p:sp>
        <p:nvSpPr>
          <p:cNvPr id="3" name="Tijdelijke aanduiding voor inhoud 2">
            <a:extLst>
              <a:ext uri="{FF2B5EF4-FFF2-40B4-BE49-F238E27FC236}">
                <a16:creationId xmlns:a16="http://schemas.microsoft.com/office/drawing/2014/main" id="{3BC072D3-FB5F-DC02-A58C-DCF4B14ADF0F}"/>
              </a:ext>
            </a:extLst>
          </p:cNvPr>
          <p:cNvSpPr>
            <a:spLocks noGrp="1"/>
          </p:cNvSpPr>
          <p:nvPr>
            <p:ph sz="quarter" idx="14"/>
          </p:nvPr>
        </p:nvSpPr>
        <p:spPr>
          <a:xfrm>
            <a:off x="640080" y="3172968"/>
            <a:ext cx="6030396" cy="3424384"/>
          </a:xfrm>
        </p:spPr>
        <p:txBody>
          <a:bodyPr rtlCol="0"/>
          <a:lstStyle>
            <a:defPPr>
              <a:defRPr lang="nl-NL"/>
            </a:defPPr>
          </a:lstStyle>
          <a:p>
            <a:pPr>
              <a:lnSpc>
                <a:spcPct val="150000"/>
              </a:lnSpc>
            </a:pPr>
            <a:r>
              <a:rPr lang="nl-NL" sz="2800" dirty="0"/>
              <a:t>Shakespeare</a:t>
            </a:r>
          </a:p>
          <a:p>
            <a:pPr>
              <a:lnSpc>
                <a:spcPct val="150000"/>
              </a:lnSpc>
              <a:buFont typeface="Wingdings" panose="05000000000000000000" pitchFamily="2" charset="2"/>
              <a:buChar char="è"/>
            </a:pPr>
            <a:r>
              <a:rPr lang="nl-NL" sz="2800" dirty="0" err="1">
                <a:sym typeface="Wingdings" panose="05000000000000000000" pitchFamily="2" charset="2"/>
              </a:rPr>
              <a:t>Around</a:t>
            </a:r>
            <a:r>
              <a:rPr lang="nl-NL" sz="2800" dirty="0">
                <a:sym typeface="Wingdings" panose="05000000000000000000" pitchFamily="2" charset="2"/>
              </a:rPr>
              <a:t> 20 000</a:t>
            </a:r>
          </a:p>
          <a:p>
            <a:pPr>
              <a:lnSpc>
                <a:spcPct val="150000"/>
              </a:lnSpc>
            </a:pPr>
            <a:r>
              <a:rPr lang="nl-NL" sz="2800" dirty="0" err="1">
                <a:sym typeface="Wingdings" panose="05000000000000000000" pitchFamily="2" charset="2"/>
              </a:rPr>
              <a:t>Stopped</a:t>
            </a:r>
            <a:r>
              <a:rPr lang="nl-NL" sz="2800" dirty="0">
                <a:sym typeface="Wingdings" panose="05000000000000000000" pitchFamily="2" charset="2"/>
              </a:rPr>
              <a:t> </a:t>
            </a:r>
            <a:r>
              <a:rPr lang="nl-NL" sz="2800" dirty="0" err="1">
                <a:sym typeface="Wingdings" panose="05000000000000000000" pitchFamily="2" charset="2"/>
              </a:rPr>
              <a:t>trying</a:t>
            </a:r>
            <a:endParaRPr lang="nl-NL" sz="2800" dirty="0">
              <a:sym typeface="Wingdings" panose="05000000000000000000" pitchFamily="2" charset="2"/>
            </a:endParaRPr>
          </a:p>
          <a:p>
            <a:pPr>
              <a:lnSpc>
                <a:spcPct val="150000"/>
              </a:lnSpc>
            </a:pPr>
            <a:r>
              <a:rPr lang="nl-NL" sz="2800" dirty="0" err="1">
                <a:sym typeface="Wingdings" panose="05000000000000000000" pitchFamily="2" charset="2"/>
              </a:rPr>
              <a:t>Difference</a:t>
            </a:r>
            <a:r>
              <a:rPr lang="nl-NL" sz="2800" dirty="0">
                <a:sym typeface="Wingdings" panose="05000000000000000000" pitchFamily="2" charset="2"/>
              </a:rPr>
              <a:t> in </a:t>
            </a:r>
            <a:r>
              <a:rPr lang="nl-NL" sz="2800" dirty="0" err="1">
                <a:sym typeface="Wingdings" panose="05000000000000000000" pitchFamily="2" charset="2"/>
              </a:rPr>
              <a:t>numbers</a:t>
            </a:r>
            <a:r>
              <a:rPr lang="nl-NL" sz="2800" dirty="0">
                <a:sym typeface="Wingdings" panose="05000000000000000000" pitchFamily="2" charset="2"/>
              </a:rPr>
              <a:t> </a:t>
            </a:r>
          </a:p>
          <a:p>
            <a:pPr marL="0" indent="0">
              <a:lnSpc>
                <a:spcPct val="150000"/>
              </a:lnSpc>
              <a:buNone/>
            </a:pPr>
            <a:endParaRPr lang="nl-NL" sz="2800" dirty="0">
              <a:sym typeface="Wingdings" panose="05000000000000000000" pitchFamily="2" charset="2"/>
            </a:endParaRPr>
          </a:p>
          <a:p>
            <a:pPr marL="0" indent="0">
              <a:lnSpc>
                <a:spcPct val="150000"/>
              </a:lnSpc>
              <a:buNone/>
            </a:pPr>
            <a:endParaRPr lang="nl-NL" sz="2800" dirty="0">
              <a:sym typeface="Wingdings" panose="05000000000000000000" pitchFamily="2" charset="2"/>
            </a:endParaRPr>
          </a:p>
        </p:txBody>
      </p:sp>
      <p:pic>
        <p:nvPicPr>
          <p:cNvPr id="15" name="Tijdelijke aanduiding voor afbeelding 14" descr="Afdeling wetboeken in de bibliotheek">
            <a:extLst>
              <a:ext uri="{FF2B5EF4-FFF2-40B4-BE49-F238E27FC236}">
                <a16:creationId xmlns:a16="http://schemas.microsoft.com/office/drawing/2014/main" id="{FB041D79-5B82-5892-F892-99D7C8AC57B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5" name="Tijdelijke aanduiding voor inhoud 4">
            <a:extLst>
              <a:ext uri="{FF2B5EF4-FFF2-40B4-BE49-F238E27FC236}">
                <a16:creationId xmlns:a16="http://schemas.microsoft.com/office/drawing/2014/main" id="{5E14A413-0513-598D-8B0D-A7D2796B95A1}"/>
              </a:ext>
            </a:extLst>
          </p:cNvPr>
          <p:cNvSpPr>
            <a:spLocks noGrp="1"/>
          </p:cNvSpPr>
          <p:nvPr>
            <p:ph sz="quarter" idx="15"/>
          </p:nvPr>
        </p:nvSpPr>
        <p:spPr>
          <a:xfrm>
            <a:off x="8150513" y="3218688"/>
            <a:ext cx="3255264" cy="2688336"/>
          </a:xfrm>
        </p:spPr>
        <p:txBody>
          <a:bodyPr rtlCol="0"/>
          <a:lstStyle>
            <a:defPPr>
              <a:defRPr lang="nl-NL"/>
            </a:defPPr>
          </a:lstStyle>
          <a:p>
            <a:pPr rtl="0"/>
            <a:r>
              <a:rPr lang="nl-NL" dirty="0"/>
              <a:t>Fun </a:t>
            </a:r>
            <a:r>
              <a:rPr lang="nl-NL" dirty="0" err="1"/>
              <a:t>fact</a:t>
            </a:r>
            <a:endParaRPr lang="nl-NL" dirty="0"/>
          </a:p>
          <a:p>
            <a:pPr lvl="1" rtl="0"/>
            <a:r>
              <a:rPr lang="nl-NL" sz="2000" dirty="0"/>
              <a:t>Shakespeare has never </a:t>
            </a:r>
            <a:r>
              <a:rPr lang="nl-NL" sz="2000" dirty="0" err="1"/>
              <a:t>written</a:t>
            </a:r>
            <a:r>
              <a:rPr lang="nl-NL" sz="2000" dirty="0"/>
              <a:t>: </a:t>
            </a:r>
          </a:p>
          <a:p>
            <a:pPr lvl="1" rtl="0"/>
            <a:r>
              <a:rPr lang="nl-NL" sz="2000" dirty="0" err="1"/>
              <a:t>Bible</a:t>
            </a:r>
            <a:r>
              <a:rPr lang="nl-NL" sz="2000" dirty="0"/>
              <a:t>, </a:t>
            </a:r>
            <a:r>
              <a:rPr lang="nl-NL" sz="2000" dirty="0" err="1"/>
              <a:t>Trinity</a:t>
            </a:r>
            <a:r>
              <a:rPr lang="nl-NL" sz="2000" dirty="0"/>
              <a:t> or </a:t>
            </a:r>
            <a:r>
              <a:rPr lang="nl-NL" sz="2000" dirty="0" err="1"/>
              <a:t>Holy</a:t>
            </a:r>
            <a:r>
              <a:rPr lang="nl-NL" sz="2000" dirty="0"/>
              <a:t> </a:t>
            </a:r>
            <a:r>
              <a:rPr lang="nl-NL" sz="2000" dirty="0" err="1"/>
              <a:t>Ghost</a:t>
            </a:r>
            <a:endParaRPr lang="nl-NL" dirty="0"/>
          </a:p>
          <a:p>
            <a:pPr rtl="0"/>
            <a:endParaRPr lang="nl-NL" dirty="0"/>
          </a:p>
        </p:txBody>
      </p:sp>
      <p:cxnSp>
        <p:nvCxnSpPr>
          <p:cNvPr id="16" name="Rechte verbindingslijn 15">
            <a:extLst>
              <a:ext uri="{FF2B5EF4-FFF2-40B4-BE49-F238E27FC236}">
                <a16:creationId xmlns:a16="http://schemas.microsoft.com/office/drawing/2014/main" id="{94B1B529-A184-61C7-8DE0-7B1E70002771}"/>
              </a:ext>
              <a:ext uri="{C183D7F6-B498-43B3-948B-1728B52AA6E4}">
                <adec:decorative xmlns:adec="http://schemas.microsoft.com/office/drawing/2017/decorative" val="1"/>
              </a:ext>
            </a:extLst>
          </p:cNvPr>
          <p:cNvCxnSpPr>
            <a:cxnSpLocks/>
          </p:cNvCxnSpPr>
          <p:nvPr/>
        </p:nvCxnSpPr>
        <p:spPr>
          <a:xfrm flipH="1">
            <a:off x="7722689" y="2667000"/>
            <a:ext cx="361009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ijdelijke aanduiding voor dianummer 17">
            <a:extLst>
              <a:ext uri="{FF2B5EF4-FFF2-40B4-BE49-F238E27FC236}">
                <a16:creationId xmlns:a16="http://schemas.microsoft.com/office/drawing/2014/main" id="{DF21DF92-01F6-1E57-4DA8-7390DBFFB8D5}"/>
              </a:ext>
            </a:extLst>
          </p:cNvPr>
          <p:cNvSpPr>
            <a:spLocks noGrp="1"/>
          </p:cNvSpPr>
          <p:nvPr>
            <p:ph type="sldNum" sz="quarter" idx="12"/>
          </p:nvPr>
        </p:nvSpPr>
        <p:spPr/>
        <p:txBody>
          <a:bodyPr rtlCol="0"/>
          <a:lstStyle>
            <a:defPPr>
              <a:defRPr lang="nl-NL"/>
            </a:defPPr>
          </a:lstStyle>
          <a:p>
            <a:pPr rtl="0"/>
            <a:fld id="{DF28FB93-0A08-4E7D-8E63-9EFA29F1E093}" type="slidenum">
              <a:rPr lang="nl-NL" smtClean="0"/>
              <a:pPr rtl="0"/>
              <a:t>3</a:t>
            </a:fld>
            <a:endParaRPr lang="nl-NL" dirty="0"/>
          </a:p>
        </p:txBody>
      </p:sp>
      <p:sp>
        <p:nvSpPr>
          <p:cNvPr id="2" name="Tijdelijke aanduiding voor voettekst 1">
            <a:extLst>
              <a:ext uri="{FF2B5EF4-FFF2-40B4-BE49-F238E27FC236}">
                <a16:creationId xmlns:a16="http://schemas.microsoft.com/office/drawing/2014/main" id="{421875D2-BEE6-AC5A-D04D-DF1C80E9451F}"/>
              </a:ext>
            </a:extLst>
          </p:cNvPr>
          <p:cNvSpPr>
            <a:spLocks noGrp="1"/>
          </p:cNvSpPr>
          <p:nvPr>
            <p:ph type="ftr" sz="quarter" idx="10"/>
          </p:nvPr>
        </p:nvSpPr>
        <p:spPr/>
        <p:txBody>
          <a:bodyPr/>
          <a:lstStyle/>
          <a:p>
            <a:pPr rtl="0"/>
            <a:r>
              <a:rPr lang="nl-NL"/>
              <a:t>MOTHER TONGUE</a:t>
            </a:r>
          </a:p>
        </p:txBody>
      </p:sp>
    </p:spTree>
    <p:extLst>
      <p:ext uri="{BB962C8B-B14F-4D97-AF65-F5344CB8AC3E}">
        <p14:creationId xmlns:p14="http://schemas.microsoft.com/office/powerpoint/2010/main" val="157848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dec="http://schemas.microsoft.com/office/drawing/2017/decorative" xmlns:a14="http://schemas.microsoft.com/office/drawing/2010/main" xmlns:a16="http://schemas.microsoft.com/office/drawing/2014/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6F46FAC-1340-7933-3843-9D3028F2B157}"/>
              </a:ext>
            </a:extLst>
          </p:cNvPr>
          <p:cNvSpPr>
            <a:spLocks noGrp="1"/>
          </p:cNvSpPr>
          <p:nvPr>
            <p:ph type="title"/>
          </p:nvPr>
        </p:nvSpPr>
        <p:spPr>
          <a:xfrm>
            <a:off x="4178808" y="304800"/>
            <a:ext cx="7397496" cy="2438400"/>
          </a:xfrm>
        </p:spPr>
        <p:txBody>
          <a:bodyPr rtlCol="0"/>
          <a:lstStyle>
            <a:defPPr>
              <a:defRPr lang="nl-NL"/>
            </a:defPPr>
          </a:lstStyle>
          <a:p>
            <a:pPr rtl="0"/>
            <a:r>
              <a:rPr lang="nl-NL" dirty="0" err="1"/>
              <a:t>vocabulary</a:t>
            </a:r>
            <a:endParaRPr lang="nl-NL" dirty="0"/>
          </a:p>
        </p:txBody>
      </p:sp>
      <p:pic>
        <p:nvPicPr>
          <p:cNvPr id="14" name="Tijdelijke aanduiding voor afbeelding 13" descr="Hardcover boeken">
            <a:extLst>
              <a:ext uri="{FF2B5EF4-FFF2-40B4-BE49-F238E27FC236}">
                <a16:creationId xmlns:a16="http://schemas.microsoft.com/office/drawing/2014/main" id="{D88DD74C-0A4B-3D88-24B0-18CA695DB22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graphicFrame>
        <p:nvGraphicFramePr>
          <p:cNvPr id="6" name="Tijdelijke aanduiding voor inhoud 3">
            <a:extLst>
              <a:ext uri="{FF2B5EF4-FFF2-40B4-BE49-F238E27FC236}">
                <a16:creationId xmlns:a16="http://schemas.microsoft.com/office/drawing/2014/main" id="{3B6BD441-CBEA-CB84-5E19-E298C9C941DB}"/>
              </a:ext>
            </a:extLst>
          </p:cNvPr>
          <p:cNvGraphicFramePr>
            <a:graphicFrameLocks noGrp="1"/>
          </p:cNvGraphicFramePr>
          <p:nvPr>
            <p:ph sz="quarter" idx="14"/>
            <p:extLst>
              <p:ext uri="{D42A27DB-BD31-4B8C-83A1-F6EECF244321}">
                <p14:modId xmlns:p14="http://schemas.microsoft.com/office/powerpoint/2010/main" val="1931331467"/>
              </p:ext>
            </p:extLst>
          </p:nvPr>
        </p:nvGraphicFramePr>
        <p:xfrm>
          <a:off x="4366220" y="2011680"/>
          <a:ext cx="5616624" cy="2703591"/>
        </p:xfrm>
        <a:graphic>
          <a:graphicData uri="http://schemas.openxmlformats.org/drawingml/2006/table">
            <a:tbl>
              <a:tblPr firstRow="1" bandRow="1">
                <a:tableStyleId>{69012ECD-51FC-41F1-AA8D-1B2483CD663E}</a:tableStyleId>
              </a:tblPr>
              <a:tblGrid>
                <a:gridCol w="2808312">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tblGrid>
              <a:tr h="901197">
                <a:tc>
                  <a:txBody>
                    <a:bodyPr/>
                    <a:lstStyle>
                      <a:defPPr>
                        <a:defRPr lang="nl-NL"/>
                      </a:defPPr>
                    </a:lstStyle>
                    <a:p>
                      <a:pPr algn="l" rtl="0"/>
                      <a:r>
                        <a:rPr lang="nl-NL" sz="1600" b="0" i="0" noProof="0" dirty="0">
                          <a:solidFill>
                            <a:schemeClr val="accent2">
                              <a:lumMod val="20000"/>
                              <a:lumOff val="80000"/>
                            </a:schemeClr>
                          </a:solidFill>
                          <a:latin typeface="+mn-lt"/>
                          <a:cs typeface="Gill Sans" panose="020B0502020104020203" pitchFamily="34" charset="-79"/>
                        </a:rPr>
                        <a:t>PERSON</a:t>
                      </a:r>
                    </a:p>
                  </a:txBody>
                  <a:tcPr marL="182880" anchor="ctr">
                    <a:lnL w="19050" cap="flat" cmpd="sng" algn="ctr">
                      <a:solidFill>
                        <a:schemeClr val="tx2">
                          <a:lumMod val="50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defPPr>
                        <a:defRPr lang="nl-NL"/>
                      </a:defPPr>
                    </a:lstStyle>
                    <a:p>
                      <a:pPr algn="ctr" rtl="0"/>
                      <a:r>
                        <a:rPr lang="nl-NL" sz="1600" b="0" i="0" noProof="0" dirty="0">
                          <a:solidFill>
                            <a:schemeClr val="accent2">
                              <a:lumMod val="20000"/>
                              <a:lumOff val="80000"/>
                            </a:schemeClr>
                          </a:solidFill>
                          <a:latin typeface="+mn-lt"/>
                          <a:cs typeface="Gill Sans" panose="020B0502020104020203" pitchFamily="34" charset="-79"/>
                        </a:rPr>
                        <a:t>WORDS</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901197">
                <a:tc>
                  <a:txBody>
                    <a:bodyPr/>
                    <a:lstStyle>
                      <a:defPPr>
                        <a:defRPr lang="nl-NL"/>
                      </a:defPPr>
                    </a:lstStyle>
                    <a:p>
                      <a:pPr algn="l" rtl="0"/>
                      <a:r>
                        <a:rPr lang="nl-NL" sz="2000" b="0" i="0" noProof="0" dirty="0">
                          <a:solidFill>
                            <a:schemeClr val="tx2">
                              <a:lumMod val="50000"/>
                            </a:schemeClr>
                          </a:solidFill>
                          <a:latin typeface="+mn-lt"/>
                          <a:cs typeface="Gill Sans" panose="020B0502020104020203" pitchFamily="34" charset="-79"/>
                        </a:rPr>
                        <a:t>Av. Farm </a:t>
                      </a:r>
                      <a:r>
                        <a:rPr lang="nl-NL" sz="2000" b="0" i="0" noProof="0" dirty="0" err="1">
                          <a:solidFill>
                            <a:schemeClr val="tx2">
                              <a:lumMod val="50000"/>
                            </a:schemeClr>
                          </a:solidFill>
                          <a:latin typeface="+mn-lt"/>
                          <a:cs typeface="Gill Sans" panose="020B0502020104020203" pitchFamily="34" charset="-79"/>
                        </a:rPr>
                        <a:t>labourer</a:t>
                      </a:r>
                      <a:endParaRPr lang="nl-NL" sz="1200" b="0" i="0" noProof="0" dirty="0">
                        <a:solidFill>
                          <a:schemeClr val="tx2">
                            <a:lumMod val="50000"/>
                          </a:schemeClr>
                        </a:solidFill>
                        <a:latin typeface="+mn-lt"/>
                        <a:cs typeface="Gill Sans" panose="020B0502020104020203" pitchFamily="34" charset="-79"/>
                      </a:endParaRPr>
                    </a:p>
                  </a:txBody>
                  <a:tcPr marL="182880" anchor="ctr">
                    <a:lnL w="19050" cap="flat" cmpd="sng" algn="ctr">
                      <a:no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nl-NL"/>
                      </a:defPPr>
                    </a:lstStyle>
                    <a:p>
                      <a:pPr algn="ctr" rtl="0"/>
                      <a:r>
                        <a:rPr lang="nl-NL" sz="2000" b="0" i="0" noProof="0" dirty="0">
                          <a:solidFill>
                            <a:schemeClr val="tx2">
                              <a:lumMod val="50000"/>
                            </a:schemeClr>
                          </a:solidFill>
                          <a:latin typeface="+mn-lt"/>
                          <a:cs typeface="Gill Sans" panose="020B0502020104020203" pitchFamily="34" charset="-79"/>
                        </a:rPr>
                        <a:t>300</a:t>
                      </a:r>
                      <a:endParaRPr lang="nl-NL" sz="1200" b="0" i="0" noProof="0" dirty="0">
                        <a:solidFill>
                          <a:schemeClr val="tx2">
                            <a:lumMod val="50000"/>
                          </a:schemeClr>
                        </a:solidFill>
                        <a:latin typeface="+mn-lt"/>
                        <a:cs typeface="Gill Sans" panose="020B0502020104020203" pitchFamily="34" charset="-79"/>
                      </a:endParaRPr>
                    </a:p>
                  </a:txBody>
                  <a:tcPr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01197">
                <a:tc>
                  <a:txBody>
                    <a:bodyPr/>
                    <a:lstStyle>
                      <a:defPPr>
                        <a:defRPr lang="nl-NL"/>
                      </a:defPPr>
                    </a:lstStyle>
                    <a:p>
                      <a:pPr algn="l" rtl="0"/>
                      <a:r>
                        <a:rPr lang="nl-NL" sz="2000" b="0" i="0" noProof="0" dirty="0">
                          <a:solidFill>
                            <a:schemeClr val="tx2">
                              <a:lumMod val="50000"/>
                            </a:schemeClr>
                          </a:solidFill>
                          <a:latin typeface="+mn-lt"/>
                          <a:cs typeface="Gill Sans" panose="020B0502020104020203" pitchFamily="34" charset="-79"/>
                        </a:rPr>
                        <a:t>Well-</a:t>
                      </a:r>
                      <a:r>
                        <a:rPr lang="nl-NL" sz="2000" b="0" i="0" noProof="0" dirty="0" err="1">
                          <a:solidFill>
                            <a:schemeClr val="tx2">
                              <a:lumMod val="50000"/>
                            </a:schemeClr>
                          </a:solidFill>
                          <a:latin typeface="+mn-lt"/>
                          <a:cs typeface="Gill Sans" panose="020B0502020104020203" pitchFamily="34" charset="-79"/>
                        </a:rPr>
                        <a:t>read</a:t>
                      </a:r>
                      <a:r>
                        <a:rPr lang="nl-NL" sz="2000" b="0" i="0" noProof="0" dirty="0">
                          <a:solidFill>
                            <a:schemeClr val="tx2">
                              <a:lumMod val="50000"/>
                            </a:schemeClr>
                          </a:solidFill>
                          <a:latin typeface="+mn-lt"/>
                          <a:cs typeface="Gill Sans" panose="020B0502020104020203" pitchFamily="34" charset="-79"/>
                        </a:rPr>
                        <a:t> person</a:t>
                      </a:r>
                    </a:p>
                  </a:txBody>
                  <a:tcPr marL="182880" anchor="ctr">
                    <a:lnL w="19050" cap="flat" cmpd="sng" algn="ctr">
                      <a:no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nl-NL"/>
                      </a:defPPr>
                    </a:lstStyle>
                    <a:p>
                      <a:pPr algn="ctr" rtl="0"/>
                      <a:r>
                        <a:rPr lang="nl-NL" sz="2000" b="0" i="0" noProof="0" dirty="0">
                          <a:solidFill>
                            <a:schemeClr val="tx2">
                              <a:lumMod val="50000"/>
                            </a:schemeClr>
                          </a:solidFill>
                          <a:latin typeface="+mn-lt"/>
                          <a:cs typeface="Gill Sans" panose="020B0502020104020203" pitchFamily="34" charset="-79"/>
                        </a:rPr>
                        <a:t>20 000</a:t>
                      </a:r>
                    </a:p>
                  </a:txBody>
                  <a:tcPr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5" name="Tijdelijke aanduiding voor inhoud 4">
            <a:extLst>
              <a:ext uri="{FF2B5EF4-FFF2-40B4-BE49-F238E27FC236}">
                <a16:creationId xmlns:a16="http://schemas.microsoft.com/office/drawing/2014/main" id="{EB1EEE33-5B3D-A31B-F560-8AE9AA449549}"/>
              </a:ext>
            </a:extLst>
          </p:cNvPr>
          <p:cNvSpPr>
            <a:spLocks noGrp="1"/>
          </p:cNvSpPr>
          <p:nvPr>
            <p:ph sz="quarter" idx="15"/>
          </p:nvPr>
        </p:nvSpPr>
        <p:spPr>
          <a:xfrm>
            <a:off x="4178808" y="4941168"/>
            <a:ext cx="7379208" cy="1761384"/>
          </a:xfrm>
        </p:spPr>
        <p:txBody>
          <a:bodyPr rtlCol="0"/>
          <a:lstStyle>
            <a:defPPr>
              <a:defRPr lang="nl-NL"/>
            </a:defPPr>
          </a:lstStyle>
          <a:p>
            <a:pPr marL="0" indent="0" rtl="0">
              <a:buNone/>
            </a:pPr>
            <a:r>
              <a:rPr lang="nl-NL" sz="2800" dirty="0"/>
              <a:t>Max Müller</a:t>
            </a:r>
          </a:p>
          <a:p>
            <a:pPr marL="0" indent="0" rtl="0">
              <a:buNone/>
            </a:pPr>
            <a:r>
              <a:rPr lang="nl-NL" sz="2800" dirty="0"/>
              <a:t>Stuart Berg </a:t>
            </a:r>
            <a:r>
              <a:rPr lang="nl-NL" sz="2800" dirty="0" err="1"/>
              <a:t>Flexner</a:t>
            </a:r>
            <a:endParaRPr lang="nl-NL" sz="2800" dirty="0"/>
          </a:p>
          <a:p>
            <a:pPr marL="0" indent="0" rtl="0">
              <a:buNone/>
            </a:pPr>
            <a:r>
              <a:rPr lang="nl-NL" sz="2800" dirty="0"/>
              <a:t>Hard </a:t>
            </a:r>
            <a:r>
              <a:rPr lang="nl-NL" sz="2800" dirty="0" err="1"/>
              <a:t>to</a:t>
            </a:r>
            <a:r>
              <a:rPr lang="nl-NL" sz="2800" dirty="0"/>
              <a:t> </a:t>
            </a:r>
            <a:r>
              <a:rPr lang="nl-NL" sz="2800" dirty="0" err="1"/>
              <a:t>calculate</a:t>
            </a:r>
            <a:endParaRPr lang="nl-NL" sz="2800" dirty="0"/>
          </a:p>
          <a:p>
            <a:pPr marL="0" indent="0" rtl="0">
              <a:buNone/>
            </a:pPr>
            <a:endParaRPr lang="nl-NL" sz="2800" dirty="0"/>
          </a:p>
        </p:txBody>
      </p:sp>
      <p:sp>
        <p:nvSpPr>
          <p:cNvPr id="16" name="Tijdelijke aanduiding voor dianummer 15">
            <a:extLst>
              <a:ext uri="{FF2B5EF4-FFF2-40B4-BE49-F238E27FC236}">
                <a16:creationId xmlns:a16="http://schemas.microsoft.com/office/drawing/2014/main" id="{29AE97BE-9F33-81A3-2D36-C923C197D023}"/>
              </a:ext>
            </a:extLst>
          </p:cNvPr>
          <p:cNvSpPr>
            <a:spLocks noGrp="1"/>
          </p:cNvSpPr>
          <p:nvPr>
            <p:ph type="sldNum" sz="quarter" idx="12"/>
          </p:nvPr>
        </p:nvSpPr>
        <p:spPr/>
        <p:txBody>
          <a:bodyPr rtlCol="0"/>
          <a:lstStyle>
            <a:defPPr>
              <a:defRPr lang="nl-NL"/>
            </a:defPPr>
          </a:lstStyle>
          <a:p>
            <a:pPr rtl="0"/>
            <a:fld id="{DF28FB93-0A08-4E7D-8E63-9EFA29F1E093}" type="slidenum">
              <a:rPr lang="nl-NL" smtClean="0"/>
              <a:pPr rtl="0"/>
              <a:t>4</a:t>
            </a:fld>
            <a:endParaRPr lang="nl-NL" dirty="0"/>
          </a:p>
        </p:txBody>
      </p:sp>
      <p:sp>
        <p:nvSpPr>
          <p:cNvPr id="2" name="Tijdelijke aanduiding voor voettekst 1">
            <a:extLst>
              <a:ext uri="{FF2B5EF4-FFF2-40B4-BE49-F238E27FC236}">
                <a16:creationId xmlns:a16="http://schemas.microsoft.com/office/drawing/2014/main" id="{295F0AD9-EB6C-E683-FF33-744BEDCD0F96}"/>
              </a:ext>
            </a:extLst>
          </p:cNvPr>
          <p:cNvSpPr>
            <a:spLocks noGrp="1"/>
          </p:cNvSpPr>
          <p:nvPr>
            <p:ph type="ftr" sz="quarter" idx="10"/>
          </p:nvPr>
        </p:nvSpPr>
        <p:spPr/>
        <p:txBody>
          <a:bodyPr/>
          <a:lstStyle/>
          <a:p>
            <a:pPr rtl="0"/>
            <a:r>
              <a:rPr lang="nl-NL"/>
              <a:t>MOTHER TONGUE</a:t>
            </a:r>
          </a:p>
        </p:txBody>
      </p:sp>
    </p:spTree>
    <p:extLst>
      <p:ext uri="{BB962C8B-B14F-4D97-AF65-F5344CB8AC3E}">
        <p14:creationId xmlns:p14="http://schemas.microsoft.com/office/powerpoint/2010/main" val="161659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descr="close-up van architecturaal spiraalvormig rolornament">
            <a:extLst>
              <a:ext uri="{FF2B5EF4-FFF2-40B4-BE49-F238E27FC236}">
                <a16:creationId xmlns:a16="http://schemas.microsoft.com/office/drawing/2014/main" id="{3EF594EB-0DFC-01C3-3A54-A22BD8C057C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3" name="Titel 2">
            <a:extLst>
              <a:ext uri="{FF2B5EF4-FFF2-40B4-BE49-F238E27FC236}">
                <a16:creationId xmlns:a16="http://schemas.microsoft.com/office/drawing/2014/main" id="{99D6C8AB-5516-F1B4-DF34-5E1C89C977E3}"/>
              </a:ext>
            </a:extLst>
          </p:cNvPr>
          <p:cNvSpPr>
            <a:spLocks noGrp="1"/>
          </p:cNvSpPr>
          <p:nvPr>
            <p:ph type="title"/>
          </p:nvPr>
        </p:nvSpPr>
        <p:spPr>
          <a:xfrm>
            <a:off x="415988" y="3284984"/>
            <a:ext cx="11356848" cy="1314448"/>
          </a:xfrm>
        </p:spPr>
        <p:txBody>
          <a:bodyPr rtlCol="0">
            <a:normAutofit/>
          </a:bodyPr>
          <a:lstStyle>
            <a:defPPr>
              <a:defRPr lang="nl-NL"/>
            </a:defPPr>
          </a:lstStyle>
          <a:p>
            <a:pPr rtl="0"/>
            <a:r>
              <a:rPr lang="nl-NL" dirty="0"/>
              <a:t>2. </a:t>
            </a:r>
            <a:r>
              <a:rPr lang="nl-NL" dirty="0" err="1"/>
              <a:t>Problems</a:t>
            </a:r>
            <a:r>
              <a:rPr lang="nl-NL" dirty="0"/>
              <a:t> in </a:t>
            </a:r>
            <a:r>
              <a:rPr lang="nl-NL" dirty="0" err="1"/>
              <a:t>dictionaries</a:t>
            </a:r>
            <a:endParaRPr lang="nl-NL" dirty="0"/>
          </a:p>
        </p:txBody>
      </p:sp>
      <p:sp>
        <p:nvSpPr>
          <p:cNvPr id="8" name="Tijdelijke aanduiding voor tekst 7">
            <a:extLst>
              <a:ext uri="{FF2B5EF4-FFF2-40B4-BE49-F238E27FC236}">
                <a16:creationId xmlns:a16="http://schemas.microsoft.com/office/drawing/2014/main" id="{9F272AA4-F484-51A7-7175-5AD7A8FD425D}"/>
              </a:ext>
            </a:extLst>
          </p:cNvPr>
          <p:cNvSpPr>
            <a:spLocks noGrp="1"/>
          </p:cNvSpPr>
          <p:nvPr>
            <p:ph type="body" idx="1"/>
          </p:nvPr>
        </p:nvSpPr>
        <p:spPr/>
        <p:txBody>
          <a:bodyPr rtlCol="0"/>
          <a:lstStyle>
            <a:defPPr>
              <a:defRPr lang="nl-NL"/>
            </a:defPPr>
          </a:lstStyle>
          <a:p>
            <a:pPr rtl="0"/>
            <a:r>
              <a:rPr lang="nl-NL" dirty="0" err="1"/>
              <a:t>Chapter</a:t>
            </a:r>
            <a:r>
              <a:rPr lang="nl-NL" dirty="0"/>
              <a:t> 10</a:t>
            </a:r>
          </a:p>
          <a:p>
            <a:pPr rtl="0"/>
            <a:endParaRPr lang="nl-NL" dirty="0"/>
          </a:p>
        </p:txBody>
      </p:sp>
    </p:spTree>
    <p:extLst>
      <p:ext uri="{BB962C8B-B14F-4D97-AF65-F5344CB8AC3E}">
        <p14:creationId xmlns:p14="http://schemas.microsoft.com/office/powerpoint/2010/main" val="254680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CB6A135-BE1D-A6EC-7E22-1FF9021DF8FF}"/>
              </a:ext>
            </a:extLst>
          </p:cNvPr>
          <p:cNvSpPr>
            <a:spLocks noGrp="1"/>
          </p:cNvSpPr>
          <p:nvPr>
            <p:ph type="title"/>
          </p:nvPr>
        </p:nvSpPr>
        <p:spPr/>
        <p:txBody>
          <a:bodyPr rtlCol="0"/>
          <a:lstStyle>
            <a:defPPr>
              <a:defRPr lang="nl-NL"/>
            </a:defPPr>
          </a:lstStyle>
          <a:p>
            <a:pPr rtl="0"/>
            <a:r>
              <a:rPr lang="nl-NL" sz="4800" dirty="0" err="1">
                <a:solidFill>
                  <a:schemeClr val="accent2">
                    <a:lumMod val="20000"/>
                    <a:lumOff val="80000"/>
                  </a:schemeClr>
                </a:solidFill>
              </a:rPr>
              <a:t>Problems</a:t>
            </a:r>
            <a:r>
              <a:rPr lang="nl-NL" sz="4800" dirty="0">
                <a:solidFill>
                  <a:schemeClr val="accent2">
                    <a:lumMod val="20000"/>
                    <a:lumOff val="80000"/>
                  </a:schemeClr>
                </a:solidFill>
              </a:rPr>
              <a:t> in </a:t>
            </a:r>
            <a:r>
              <a:rPr lang="nl-NL" sz="4800" dirty="0" err="1">
                <a:solidFill>
                  <a:schemeClr val="accent2">
                    <a:lumMod val="20000"/>
                    <a:lumOff val="80000"/>
                  </a:schemeClr>
                </a:solidFill>
              </a:rPr>
              <a:t>dictionaries</a:t>
            </a:r>
            <a:br>
              <a:rPr lang="nl-NL" dirty="0">
                <a:solidFill>
                  <a:schemeClr val="accent2">
                    <a:lumMod val="20000"/>
                    <a:lumOff val="80000"/>
                  </a:schemeClr>
                </a:solidFill>
              </a:rPr>
            </a:br>
            <a:endParaRPr lang="nl-NL" dirty="0"/>
          </a:p>
        </p:txBody>
      </p:sp>
      <p:sp>
        <p:nvSpPr>
          <p:cNvPr id="3" name="Tijdelijke aanduiding voor inhoud 2">
            <a:extLst>
              <a:ext uri="{FF2B5EF4-FFF2-40B4-BE49-F238E27FC236}">
                <a16:creationId xmlns:a16="http://schemas.microsoft.com/office/drawing/2014/main" id="{23782B3E-B6E4-9B0C-CA85-86A4154B165F}"/>
              </a:ext>
            </a:extLst>
          </p:cNvPr>
          <p:cNvSpPr>
            <a:spLocks noGrp="1"/>
          </p:cNvSpPr>
          <p:nvPr>
            <p:ph sz="quarter" idx="14"/>
          </p:nvPr>
        </p:nvSpPr>
        <p:spPr>
          <a:xfrm>
            <a:off x="640080" y="2679192"/>
            <a:ext cx="8212900" cy="4023360"/>
          </a:xfrm>
        </p:spPr>
        <p:txBody>
          <a:bodyPr rtlCol="0">
            <a:normAutofit/>
          </a:bodyPr>
          <a:lstStyle>
            <a:defPPr>
              <a:defRPr lang="nl-NL"/>
            </a:defPPr>
          </a:lstStyle>
          <a:p>
            <a:pPr rtl="0">
              <a:lnSpc>
                <a:spcPct val="150000"/>
              </a:lnSpc>
            </a:pPr>
            <a:r>
              <a:rPr lang="nl-NL" sz="3200" i="1" dirty="0" err="1"/>
              <a:t>Meaning</a:t>
            </a:r>
            <a:r>
              <a:rPr lang="nl-NL" sz="3200" i="1" dirty="0"/>
              <a:t> </a:t>
            </a:r>
            <a:r>
              <a:rPr lang="nl-NL" sz="3200" i="1" dirty="0">
                <a:sym typeface="Wingdings" panose="05000000000000000000" pitchFamily="2" charset="2"/>
              </a:rPr>
              <a:t> </a:t>
            </a:r>
            <a:r>
              <a:rPr lang="nl-NL" sz="3200" i="1" strike="sngStrike" dirty="0" err="1">
                <a:sym typeface="Wingdings" panose="05000000000000000000" pitchFamily="2" charset="2"/>
              </a:rPr>
              <a:t>written</a:t>
            </a:r>
            <a:r>
              <a:rPr lang="nl-NL" sz="3200" i="1" strike="sngStrike" dirty="0">
                <a:sym typeface="Wingdings" panose="05000000000000000000" pitchFamily="2" charset="2"/>
              </a:rPr>
              <a:t> down</a:t>
            </a:r>
            <a:endParaRPr lang="nl-NL" sz="3200" dirty="0">
              <a:sym typeface="Wingdings" panose="05000000000000000000" pitchFamily="2" charset="2"/>
            </a:endParaRPr>
          </a:p>
          <a:p>
            <a:pPr marL="0" indent="0" rtl="0">
              <a:lnSpc>
                <a:spcPct val="150000"/>
              </a:lnSpc>
              <a:buNone/>
            </a:pPr>
            <a:r>
              <a:rPr lang="nl-NL" sz="3200" i="1" dirty="0">
                <a:sym typeface="Wingdings" panose="05000000000000000000" pitchFamily="2" charset="2"/>
              </a:rPr>
              <a:t>“The </a:t>
            </a:r>
            <a:r>
              <a:rPr lang="nl-NL" sz="3200" i="1" dirty="0" err="1">
                <a:sym typeface="Wingdings" panose="05000000000000000000" pitchFamily="2" charset="2"/>
              </a:rPr>
              <a:t>simple</a:t>
            </a:r>
            <a:r>
              <a:rPr lang="nl-NL" sz="3200" i="1" dirty="0">
                <a:sym typeface="Wingdings" panose="05000000000000000000" pitchFamily="2" charset="2"/>
              </a:rPr>
              <a:t> </a:t>
            </a:r>
            <a:r>
              <a:rPr lang="nl-NL" sz="3200" i="1" dirty="0" err="1">
                <a:sym typeface="Wingdings" panose="05000000000000000000" pitchFamily="2" charset="2"/>
              </a:rPr>
              <a:t>fact</a:t>
            </a:r>
            <a:r>
              <a:rPr lang="nl-NL" sz="3200" i="1" dirty="0">
                <a:sym typeface="Wingdings" panose="05000000000000000000" pitchFamily="2" charset="2"/>
              </a:rPr>
              <a:t> is </a:t>
            </a:r>
            <a:r>
              <a:rPr lang="nl-NL" sz="3200" i="1" dirty="0" err="1">
                <a:sym typeface="Wingdings" panose="05000000000000000000" pitchFamily="2" charset="2"/>
              </a:rPr>
              <a:t>that</a:t>
            </a:r>
            <a:r>
              <a:rPr lang="nl-NL" sz="3200" i="1" dirty="0">
                <a:sym typeface="Wingdings" panose="05000000000000000000" pitchFamily="2" charset="2"/>
              </a:rPr>
              <a:t> </a:t>
            </a:r>
            <a:r>
              <a:rPr lang="nl-NL" sz="3200" i="1" dirty="0" err="1">
                <a:sym typeface="Wingdings" panose="05000000000000000000" pitchFamily="2" charset="2"/>
              </a:rPr>
              <a:t>it</a:t>
            </a:r>
            <a:r>
              <a:rPr lang="nl-NL" sz="3200" i="1" dirty="0">
                <a:sym typeface="Wingdings" panose="05000000000000000000" pitchFamily="2" charset="2"/>
              </a:rPr>
              <a:t> is hard </a:t>
            </a:r>
            <a:r>
              <a:rPr lang="nl-NL" sz="3200" i="1" dirty="0" err="1">
                <a:sym typeface="Wingdings" panose="05000000000000000000" pitchFamily="2" charset="2"/>
              </a:rPr>
              <a:t>to</a:t>
            </a:r>
            <a:r>
              <a:rPr lang="nl-NL" sz="3200" i="1" dirty="0">
                <a:sym typeface="Wingdings" panose="05000000000000000000" pitchFamily="2" charset="2"/>
              </a:rPr>
              <a:t> </a:t>
            </a:r>
            <a:r>
              <a:rPr lang="nl-NL" sz="3200" i="1" dirty="0" err="1">
                <a:sym typeface="Wingdings" panose="05000000000000000000" pitchFamily="2" charset="2"/>
              </a:rPr>
              <a:t>remember</a:t>
            </a:r>
            <a:r>
              <a:rPr lang="nl-NL" sz="3200" i="1" dirty="0">
                <a:sym typeface="Wingdings" panose="05000000000000000000" pitchFamily="2" charset="2"/>
              </a:rPr>
              <a:t> </a:t>
            </a:r>
            <a:r>
              <a:rPr lang="nl-NL" sz="3200" i="1" dirty="0" err="1">
                <a:sym typeface="Wingdings" panose="05000000000000000000" pitchFamily="2" charset="2"/>
              </a:rPr>
              <a:t>what</a:t>
            </a:r>
            <a:r>
              <a:rPr lang="nl-NL" sz="3200" i="1" dirty="0">
                <a:sym typeface="Wingdings" panose="05000000000000000000" pitchFamily="2" charset="2"/>
              </a:rPr>
              <a:t> we </a:t>
            </a:r>
            <a:r>
              <a:rPr lang="nl-NL" sz="3200" i="1" dirty="0" err="1">
                <a:sym typeface="Wingdings" panose="05000000000000000000" pitchFamily="2" charset="2"/>
              </a:rPr>
              <a:t>remember</a:t>
            </a:r>
            <a:r>
              <a:rPr lang="nl-NL" sz="3200" i="1" dirty="0">
                <a:sym typeface="Wingdings" panose="05000000000000000000" pitchFamily="2" charset="2"/>
              </a:rPr>
              <a:t>, </a:t>
            </a:r>
            <a:r>
              <a:rPr lang="nl-NL" sz="3200" i="1" dirty="0" err="1">
                <a:sym typeface="Wingdings" panose="05000000000000000000" pitchFamily="2" charset="2"/>
              </a:rPr>
              <a:t>so</a:t>
            </a:r>
            <a:r>
              <a:rPr lang="nl-NL" sz="3200" i="1" dirty="0">
                <a:sym typeface="Wingdings" panose="05000000000000000000" pitchFamily="2" charset="2"/>
              </a:rPr>
              <a:t> </a:t>
            </a:r>
            <a:r>
              <a:rPr lang="nl-NL" sz="3200" i="1" dirty="0" err="1">
                <a:sym typeface="Wingdings" panose="05000000000000000000" pitchFamily="2" charset="2"/>
              </a:rPr>
              <a:t>to</a:t>
            </a:r>
            <a:r>
              <a:rPr lang="nl-NL" sz="3200" i="1" dirty="0">
                <a:sym typeface="Wingdings" panose="05000000000000000000" pitchFamily="2" charset="2"/>
              </a:rPr>
              <a:t> </a:t>
            </a:r>
            <a:r>
              <a:rPr lang="nl-NL" sz="3200" i="1" dirty="0" err="1">
                <a:sym typeface="Wingdings" panose="05000000000000000000" pitchFamily="2" charset="2"/>
              </a:rPr>
              <a:t>speak</a:t>
            </a:r>
            <a:r>
              <a:rPr lang="nl-NL" sz="3200" i="1" dirty="0">
                <a:sym typeface="Wingdings" panose="05000000000000000000" pitchFamily="2" charset="2"/>
              </a:rPr>
              <a:t>.” (</a:t>
            </a:r>
            <a:r>
              <a:rPr lang="nl-NL" sz="3200" i="1" dirty="0" err="1">
                <a:sym typeface="Wingdings" panose="05000000000000000000" pitchFamily="2" charset="2"/>
              </a:rPr>
              <a:t>Bryson</a:t>
            </a:r>
            <a:r>
              <a:rPr lang="nl-NL" sz="3200" i="1" dirty="0">
                <a:sym typeface="Wingdings" panose="05000000000000000000" pitchFamily="2" charset="2"/>
              </a:rPr>
              <a:t>, P141)</a:t>
            </a:r>
          </a:p>
          <a:p>
            <a:pPr>
              <a:lnSpc>
                <a:spcPct val="150000"/>
              </a:lnSpc>
            </a:pPr>
            <a:r>
              <a:rPr lang="nl-NL" sz="3200" dirty="0">
                <a:sym typeface="Wingdings" panose="05000000000000000000" pitchFamily="2" charset="2"/>
              </a:rPr>
              <a:t>Shakespeare </a:t>
            </a:r>
            <a:r>
              <a:rPr lang="nl-NL" sz="3200" dirty="0" err="1">
                <a:sym typeface="Wingdings" panose="05000000000000000000" pitchFamily="2" charset="2"/>
              </a:rPr>
              <a:t>example</a:t>
            </a:r>
            <a:endParaRPr lang="nl-NL" sz="3200" dirty="0"/>
          </a:p>
          <a:p>
            <a:pPr rtl="0">
              <a:lnSpc>
                <a:spcPct val="150000"/>
              </a:lnSpc>
            </a:pPr>
            <a:endParaRPr lang="nl-NL" sz="1600" dirty="0"/>
          </a:p>
        </p:txBody>
      </p:sp>
      <p:pic>
        <p:nvPicPr>
          <p:cNvPr id="7" name="Tijdelijke aanduiding voor afbeelding 6" descr="Houten bibliotheek">
            <a:extLst>
              <a:ext uri="{FF2B5EF4-FFF2-40B4-BE49-F238E27FC236}">
                <a16:creationId xmlns:a16="http://schemas.microsoft.com/office/drawing/2014/main" id="{90AF5E67-3797-BCD1-D188-195487B608E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9" name="Tijdelijke aanduiding voor dianummer 8">
            <a:extLst>
              <a:ext uri="{FF2B5EF4-FFF2-40B4-BE49-F238E27FC236}">
                <a16:creationId xmlns:a16="http://schemas.microsoft.com/office/drawing/2014/main" id="{C696A836-17BB-0246-BB76-7E07F4C9A030}"/>
              </a:ext>
            </a:extLst>
          </p:cNvPr>
          <p:cNvSpPr>
            <a:spLocks noGrp="1"/>
          </p:cNvSpPr>
          <p:nvPr>
            <p:ph type="sldNum" sz="quarter" idx="12"/>
          </p:nvPr>
        </p:nvSpPr>
        <p:spPr/>
        <p:txBody>
          <a:bodyPr rtlCol="0"/>
          <a:lstStyle>
            <a:defPPr>
              <a:defRPr lang="nl-NL"/>
            </a:defPPr>
          </a:lstStyle>
          <a:p>
            <a:pPr rtl="0"/>
            <a:fld id="{DF28FB93-0A08-4E7D-8E63-9EFA29F1E093}" type="slidenum">
              <a:rPr lang="nl-NL" smtClean="0"/>
              <a:pPr rtl="0"/>
              <a:t>6</a:t>
            </a:fld>
            <a:endParaRPr lang="nl-NL" dirty="0"/>
          </a:p>
        </p:txBody>
      </p:sp>
      <p:sp>
        <p:nvSpPr>
          <p:cNvPr id="2" name="Tijdelijke aanduiding voor voettekst 1">
            <a:extLst>
              <a:ext uri="{FF2B5EF4-FFF2-40B4-BE49-F238E27FC236}">
                <a16:creationId xmlns:a16="http://schemas.microsoft.com/office/drawing/2014/main" id="{D66A01FB-C7B2-5B84-F8F3-842DAAC7DFC9}"/>
              </a:ext>
            </a:extLst>
          </p:cNvPr>
          <p:cNvSpPr>
            <a:spLocks noGrp="1"/>
          </p:cNvSpPr>
          <p:nvPr>
            <p:ph type="ftr" sz="quarter" idx="10"/>
          </p:nvPr>
        </p:nvSpPr>
        <p:spPr/>
        <p:txBody>
          <a:bodyPr/>
          <a:lstStyle/>
          <a:p>
            <a:pPr rtl="0"/>
            <a:r>
              <a:rPr lang="nl-NL"/>
              <a:t>MOTHER TONGUE</a:t>
            </a:r>
          </a:p>
        </p:txBody>
      </p:sp>
    </p:spTree>
    <p:extLst>
      <p:ext uri="{BB962C8B-B14F-4D97-AF65-F5344CB8AC3E}">
        <p14:creationId xmlns:p14="http://schemas.microsoft.com/office/powerpoint/2010/main" val="23995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dgm="http://schemas.openxmlformats.org/drawingml/2006/diagram" xmlns:a16="http://schemas.microsoft.com/office/drawing/2014/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descr="close-up van architecturaal spiraalvormig rolornament">
            <a:extLst>
              <a:ext uri="{FF2B5EF4-FFF2-40B4-BE49-F238E27FC236}">
                <a16:creationId xmlns:a16="http://schemas.microsoft.com/office/drawing/2014/main" id="{3EF594EB-0DFC-01C3-3A54-A22BD8C057C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3" name="Titel 2">
            <a:extLst>
              <a:ext uri="{FF2B5EF4-FFF2-40B4-BE49-F238E27FC236}">
                <a16:creationId xmlns:a16="http://schemas.microsoft.com/office/drawing/2014/main" id="{99D6C8AB-5516-F1B4-DF34-5E1C89C977E3}"/>
              </a:ext>
            </a:extLst>
          </p:cNvPr>
          <p:cNvSpPr>
            <a:spLocks noGrp="1"/>
          </p:cNvSpPr>
          <p:nvPr>
            <p:ph type="title"/>
          </p:nvPr>
        </p:nvSpPr>
        <p:spPr>
          <a:xfrm>
            <a:off x="415988" y="3284984"/>
            <a:ext cx="11356848" cy="1314448"/>
          </a:xfrm>
        </p:spPr>
        <p:txBody>
          <a:bodyPr rtlCol="0">
            <a:normAutofit/>
          </a:bodyPr>
          <a:lstStyle>
            <a:defPPr>
              <a:defRPr lang="nl-NL"/>
            </a:defPPr>
          </a:lstStyle>
          <a:p>
            <a:pPr rtl="0"/>
            <a:r>
              <a:rPr lang="nl-NL" dirty="0"/>
              <a:t>3. The nuances of English</a:t>
            </a:r>
          </a:p>
        </p:txBody>
      </p:sp>
      <p:sp>
        <p:nvSpPr>
          <p:cNvPr id="8" name="Tijdelijke aanduiding voor tekst 7">
            <a:extLst>
              <a:ext uri="{FF2B5EF4-FFF2-40B4-BE49-F238E27FC236}">
                <a16:creationId xmlns:a16="http://schemas.microsoft.com/office/drawing/2014/main" id="{9F272AA4-F484-51A7-7175-5AD7A8FD425D}"/>
              </a:ext>
            </a:extLst>
          </p:cNvPr>
          <p:cNvSpPr>
            <a:spLocks noGrp="1"/>
          </p:cNvSpPr>
          <p:nvPr>
            <p:ph type="body" idx="1"/>
          </p:nvPr>
        </p:nvSpPr>
        <p:spPr/>
        <p:txBody>
          <a:bodyPr rtlCol="0"/>
          <a:lstStyle>
            <a:defPPr>
              <a:defRPr lang="nl-NL"/>
            </a:defPPr>
          </a:lstStyle>
          <a:p>
            <a:pPr rtl="0"/>
            <a:r>
              <a:rPr lang="nl-NL" dirty="0" err="1"/>
              <a:t>Chapter</a:t>
            </a:r>
            <a:r>
              <a:rPr lang="nl-NL" dirty="0"/>
              <a:t> 10</a:t>
            </a:r>
          </a:p>
          <a:p>
            <a:pPr rtl="0"/>
            <a:endParaRPr lang="nl-NL" dirty="0"/>
          </a:p>
        </p:txBody>
      </p:sp>
    </p:spTree>
    <p:extLst>
      <p:ext uri="{BB962C8B-B14F-4D97-AF65-F5344CB8AC3E}">
        <p14:creationId xmlns:p14="http://schemas.microsoft.com/office/powerpoint/2010/main" val="294110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D6AC367-EFDD-2C4B-1AE1-F1ECB3E77A39}"/>
              </a:ext>
            </a:extLst>
          </p:cNvPr>
          <p:cNvSpPr>
            <a:spLocks noGrp="1"/>
          </p:cNvSpPr>
          <p:nvPr>
            <p:ph type="title"/>
          </p:nvPr>
        </p:nvSpPr>
        <p:spPr>
          <a:xfrm>
            <a:off x="1218883" y="332656"/>
            <a:ext cx="9751060" cy="1470745"/>
          </a:xfrm>
        </p:spPr>
        <p:txBody>
          <a:bodyPr/>
          <a:lstStyle/>
          <a:p>
            <a:r>
              <a:rPr lang="en-US" dirty="0"/>
              <a:t>The nuances of </a:t>
            </a:r>
            <a:r>
              <a:rPr lang="en-US" dirty="0" err="1"/>
              <a:t>english</a:t>
            </a:r>
            <a:endParaRPr lang="en-US" dirty="0"/>
          </a:p>
        </p:txBody>
      </p:sp>
      <p:pic>
        <p:nvPicPr>
          <p:cNvPr id="7" name="Tijdelijke aanduiding voor inhoud 6" descr="Afbeelding met papier, tekst, boek&#10;&#10;Automatisch gegenereerde beschrijving">
            <a:extLst>
              <a:ext uri="{FF2B5EF4-FFF2-40B4-BE49-F238E27FC236}">
                <a16:creationId xmlns:a16="http://schemas.microsoft.com/office/drawing/2014/main" id="{AB947B45-196B-F5BB-6EE5-6732367F88C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276" r="-3" b="2273"/>
          <a:stretch/>
        </p:blipFill>
        <p:spPr>
          <a:xfrm>
            <a:off x="1338739" y="1925320"/>
            <a:ext cx="6362567" cy="4023360"/>
          </a:xfrm>
          <a:noFill/>
        </p:spPr>
      </p:pic>
      <p:sp>
        <p:nvSpPr>
          <p:cNvPr id="21" name="Text Placeholder 3">
            <a:extLst>
              <a:ext uri="{FF2B5EF4-FFF2-40B4-BE49-F238E27FC236}">
                <a16:creationId xmlns:a16="http://schemas.microsoft.com/office/drawing/2014/main" id="{9F24690B-FCCD-FE18-EDD9-107B0DB1AB1B}"/>
              </a:ext>
            </a:extLst>
          </p:cNvPr>
          <p:cNvSpPr>
            <a:spLocks noGrp="1"/>
          </p:cNvSpPr>
          <p:nvPr>
            <p:ph type="body" sz="half" idx="2"/>
          </p:nvPr>
        </p:nvSpPr>
        <p:spPr>
          <a:xfrm>
            <a:off x="8125882" y="2492895"/>
            <a:ext cx="3596725" cy="3476105"/>
          </a:xfrm>
        </p:spPr>
        <p:txBody>
          <a:bodyPr>
            <a:normAutofit/>
          </a:bodyPr>
          <a:lstStyle/>
          <a:p>
            <a:pPr marL="342900" indent="-342900">
              <a:lnSpc>
                <a:spcPct val="150000"/>
              </a:lnSpc>
              <a:buFont typeface="Arial" panose="020B0604020202020204" pitchFamily="34" charset="0"/>
              <a:buChar char="•"/>
            </a:pPr>
            <a:r>
              <a:rPr lang="en-US" sz="3200" i="1" dirty="0"/>
              <a:t>and, be, have, it, of, the, to, will, you</a:t>
            </a:r>
          </a:p>
          <a:p>
            <a:pPr marL="342900" indent="-342900">
              <a:lnSpc>
                <a:spcPct val="150000"/>
              </a:lnSpc>
              <a:buFont typeface="Arial" panose="020B0604020202020204" pitchFamily="34" charset="0"/>
              <a:buChar char="•"/>
            </a:pPr>
            <a:r>
              <a:rPr lang="en-US" sz="3200" i="1" dirty="0"/>
              <a:t>Tall &amp; high = same?</a:t>
            </a:r>
          </a:p>
        </p:txBody>
      </p:sp>
      <p:sp>
        <p:nvSpPr>
          <p:cNvPr id="2" name="Tijdelijke aanduiding voor voettekst 1">
            <a:extLst>
              <a:ext uri="{FF2B5EF4-FFF2-40B4-BE49-F238E27FC236}">
                <a16:creationId xmlns:a16="http://schemas.microsoft.com/office/drawing/2014/main" id="{A4DDDFEE-CD7F-8982-A87F-1B36503F6987}"/>
              </a:ext>
            </a:extLst>
          </p:cNvPr>
          <p:cNvSpPr>
            <a:spLocks noGrp="1"/>
          </p:cNvSpPr>
          <p:nvPr>
            <p:ph type="ftr" sz="quarter" idx="11"/>
          </p:nvPr>
        </p:nvSpPr>
        <p:spPr>
          <a:xfrm rot="5400000">
            <a:off x="11183112" y="5413248"/>
            <a:ext cx="1298448" cy="219456"/>
          </a:xfrm>
        </p:spPr>
        <p:txBody>
          <a:bodyPr anchor="ctr">
            <a:normAutofit/>
          </a:bodyPr>
          <a:lstStyle/>
          <a:p>
            <a:pPr rtl="0">
              <a:spcAft>
                <a:spcPts val="600"/>
              </a:spcAft>
            </a:pPr>
            <a:r>
              <a:rPr lang="nl-NL"/>
              <a:t>MOTHER TONGUE</a:t>
            </a:r>
          </a:p>
        </p:txBody>
      </p:sp>
      <p:sp>
        <p:nvSpPr>
          <p:cNvPr id="3" name="Tijdelijke aanduiding voor dianummer 2">
            <a:extLst>
              <a:ext uri="{FF2B5EF4-FFF2-40B4-BE49-F238E27FC236}">
                <a16:creationId xmlns:a16="http://schemas.microsoft.com/office/drawing/2014/main" id="{7B6329E9-8A71-104A-7592-D6E9B47F00C7}"/>
              </a:ext>
            </a:extLst>
          </p:cNvPr>
          <p:cNvSpPr>
            <a:spLocks noGrp="1"/>
          </p:cNvSpPr>
          <p:nvPr>
            <p:ph type="sldNum" sz="quarter" idx="12"/>
          </p:nvPr>
        </p:nvSpPr>
        <p:spPr>
          <a:xfrm>
            <a:off x="11565572" y="6245352"/>
            <a:ext cx="548640" cy="457200"/>
          </a:xfrm>
        </p:spPr>
        <p:txBody>
          <a:bodyPr anchor="ctr">
            <a:normAutofit/>
          </a:bodyPr>
          <a:lstStyle/>
          <a:p>
            <a:pPr rtl="0">
              <a:spcAft>
                <a:spcPts val="600"/>
              </a:spcAft>
            </a:pPr>
            <a:fld id="{DF28FB93-0A08-4E7D-8E63-9EFA29F1E093}" type="slidenum">
              <a:rPr lang="nl-NL" smtClean="0"/>
              <a:pPr rtl="0">
                <a:spcAft>
                  <a:spcPts val="600"/>
                </a:spcAft>
              </a:pPr>
              <a:t>8</a:t>
            </a:fld>
            <a:endParaRPr lang="nl-NL"/>
          </a:p>
        </p:txBody>
      </p:sp>
    </p:spTree>
    <p:extLst>
      <p:ext uri="{BB962C8B-B14F-4D97-AF65-F5344CB8AC3E}">
        <p14:creationId xmlns:p14="http://schemas.microsoft.com/office/powerpoint/2010/main" val="209332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7A7CBB-EDAA-09CE-4A5C-C53A6284C852}"/>
              </a:ext>
            </a:extLst>
          </p:cNvPr>
          <p:cNvSpPr>
            <a:spLocks noGrp="1"/>
          </p:cNvSpPr>
          <p:nvPr>
            <p:ph type="title"/>
          </p:nvPr>
        </p:nvSpPr>
        <p:spPr>
          <a:xfrm>
            <a:off x="914400" y="1524000"/>
            <a:ext cx="10666412" cy="4416552"/>
          </a:xfrm>
        </p:spPr>
        <p:txBody>
          <a:bodyPr rtlCol="0"/>
          <a:lstStyle>
            <a:defPPr>
              <a:defRPr lang="nl-NL"/>
            </a:defPPr>
          </a:lstStyle>
          <a:p>
            <a:pPr rtl="0"/>
            <a:r>
              <a:rPr lang="en-GB" sz="32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3200" i="1" dirty="0">
                <a:effectLst/>
                <a:latin typeface="Calibri" panose="020F0502020204030204" pitchFamily="34" charset="0"/>
                <a:ea typeface="Times New Roman" panose="02020603050405020304" pitchFamily="18" charset="0"/>
                <a:cs typeface="Times New Roman" panose="02020603050405020304" pitchFamily="18" charset="0"/>
              </a:rPr>
              <a:t>on the strength of dictionary definitions alone a foreign visitor to your home could be excused for telling you that you have an </a:t>
            </a:r>
            <a:r>
              <a:rPr lang="en-GB" sz="3200" i="1" u="sng" dirty="0">
                <a:effectLst/>
                <a:latin typeface="Calibri" panose="020F0502020204030204" pitchFamily="34" charset="0"/>
                <a:ea typeface="Times New Roman" panose="02020603050405020304" pitchFamily="18" charset="0"/>
                <a:cs typeface="Times New Roman" panose="02020603050405020304" pitchFamily="18" charset="0"/>
              </a:rPr>
              <a:t>abnormal</a:t>
            </a:r>
            <a:r>
              <a:rPr lang="en-GB" sz="3200" i="1" dirty="0">
                <a:effectLst/>
                <a:latin typeface="Calibri" panose="020F0502020204030204" pitchFamily="34" charset="0"/>
                <a:ea typeface="Times New Roman" panose="02020603050405020304" pitchFamily="18" charset="0"/>
                <a:cs typeface="Times New Roman" panose="02020603050405020304" pitchFamily="18" charset="0"/>
              </a:rPr>
              <a:t> child, that your wife’s cooking is exceedingly </a:t>
            </a:r>
            <a:r>
              <a:rPr lang="en-GB" sz="3200" i="1" u="sng" dirty="0">
                <a:effectLst/>
                <a:latin typeface="Calibri" panose="020F0502020204030204" pitchFamily="34" charset="0"/>
                <a:ea typeface="Times New Roman" panose="02020603050405020304" pitchFamily="18" charset="0"/>
                <a:cs typeface="Times New Roman" panose="02020603050405020304" pitchFamily="18" charset="0"/>
              </a:rPr>
              <a:t>odorous</a:t>
            </a:r>
            <a:r>
              <a:rPr lang="en-GB" sz="3200" i="1" dirty="0">
                <a:effectLst/>
                <a:latin typeface="Calibri" panose="020F0502020204030204" pitchFamily="34" charset="0"/>
                <a:ea typeface="Times New Roman" panose="02020603050405020304" pitchFamily="18" charset="0"/>
                <a:cs typeface="Times New Roman" panose="02020603050405020304" pitchFamily="18" charset="0"/>
              </a:rPr>
              <a:t>, and that your speech at a recent sales conference was </a:t>
            </a:r>
            <a:r>
              <a:rPr lang="en-GB" sz="3200" i="1" u="sng" dirty="0">
                <a:effectLst/>
                <a:latin typeface="Calibri" panose="020F0502020204030204" pitchFamily="34" charset="0"/>
                <a:ea typeface="Times New Roman" panose="02020603050405020304" pitchFamily="18" charset="0"/>
                <a:cs typeface="Times New Roman" panose="02020603050405020304" pitchFamily="18" charset="0"/>
              </a:rPr>
              <a:t>laughable</a:t>
            </a:r>
            <a:r>
              <a:rPr lang="en-GB" sz="3200" i="1" dirty="0">
                <a:effectLst/>
                <a:latin typeface="Calibri" panose="020F0502020204030204" pitchFamily="34" charset="0"/>
                <a:ea typeface="Times New Roman" panose="02020603050405020304" pitchFamily="18" charset="0"/>
                <a:cs typeface="Times New Roman" panose="02020603050405020304" pitchFamily="18" charset="0"/>
              </a:rPr>
              <a:t>, and intend nothing but the warmest praise</a:t>
            </a: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NL" sz="3200" dirty="0"/>
          </a:p>
        </p:txBody>
      </p:sp>
      <p:sp>
        <p:nvSpPr>
          <p:cNvPr id="8" name="Tekstvak 7">
            <a:extLst>
              <a:ext uri="{FF2B5EF4-FFF2-40B4-BE49-F238E27FC236}">
                <a16:creationId xmlns:a16="http://schemas.microsoft.com/office/drawing/2014/main" id="{EF423BD8-3ED5-AD20-2802-5FF760F6D0B4}"/>
              </a:ext>
            </a:extLst>
          </p:cNvPr>
          <p:cNvSpPr txBox="1"/>
          <p:nvPr/>
        </p:nvSpPr>
        <p:spPr>
          <a:xfrm>
            <a:off x="5313362" y="181919"/>
            <a:ext cx="1562100" cy="1631216"/>
          </a:xfrm>
          <a:prstGeom prst="rect">
            <a:avLst/>
          </a:prstGeom>
          <a:noFill/>
        </p:spPr>
        <p:txBody>
          <a:bodyPr wrap="square" rtlCol="0">
            <a:spAutoFit/>
          </a:bodyPr>
          <a:lstStyle>
            <a:defPPr>
              <a:defRPr lang="nl-NL"/>
            </a:defPPr>
          </a:lstStyle>
          <a:p>
            <a:pPr algn="ctr"/>
            <a:r>
              <a:rPr lang="nl-NL" sz="10000">
                <a:solidFill>
                  <a:schemeClr val="accent1">
                    <a:lumMod val="60000"/>
                    <a:lumOff val="40000"/>
                  </a:schemeClr>
                </a:solidFill>
                <a:latin typeface="Gill Sans Ultra Bold" panose="020B0A02020104020203" pitchFamily="34" charset="77"/>
                <a:cs typeface="Gill Sans" panose="020B0502020104020203" pitchFamily="34" charset="-79"/>
              </a:rPr>
              <a:t>‘‘</a:t>
            </a:r>
            <a:endParaRPr lang="nl-NL" sz="10000" dirty="0">
              <a:solidFill>
                <a:schemeClr val="accent1">
                  <a:lumMod val="60000"/>
                  <a:lumOff val="40000"/>
                </a:schemeClr>
              </a:solidFill>
              <a:latin typeface="Gill Sans Ultra Bold" panose="020B0A02020104020203" pitchFamily="34" charset="77"/>
            </a:endParaRPr>
          </a:p>
        </p:txBody>
      </p:sp>
      <p:sp>
        <p:nvSpPr>
          <p:cNvPr id="9" name="Tekstvak 8">
            <a:extLst>
              <a:ext uri="{FF2B5EF4-FFF2-40B4-BE49-F238E27FC236}">
                <a16:creationId xmlns:a16="http://schemas.microsoft.com/office/drawing/2014/main" id="{8AD5136B-8400-9CD8-FF91-462F36E32965}"/>
              </a:ext>
            </a:extLst>
          </p:cNvPr>
          <p:cNvSpPr txBox="1"/>
          <p:nvPr/>
        </p:nvSpPr>
        <p:spPr>
          <a:xfrm>
            <a:off x="5446712" y="4191000"/>
            <a:ext cx="1295400" cy="1631216"/>
          </a:xfrm>
          <a:prstGeom prst="rect">
            <a:avLst/>
          </a:prstGeom>
          <a:noFill/>
        </p:spPr>
        <p:txBody>
          <a:bodyPr wrap="square" rtlCol="0">
            <a:spAutoFit/>
          </a:bodyPr>
          <a:lstStyle>
            <a:defPPr>
              <a:defRPr lang="nl-NL"/>
            </a:defPPr>
          </a:lstStyle>
          <a:p>
            <a:pPr algn="ctr" rtl="0"/>
            <a:r>
              <a:rPr lang="nl-NL" sz="10000">
                <a:solidFill>
                  <a:schemeClr val="accent1">
                    <a:lumMod val="60000"/>
                    <a:lumOff val="40000"/>
                  </a:schemeClr>
                </a:solidFill>
                <a:latin typeface="Gill Sans Ultra Bold" panose="020B0A02020104020203" pitchFamily="34" charset="77"/>
                <a:cs typeface="Gill Sans" panose="020B0502020104020203" pitchFamily="34" charset="-79"/>
              </a:rPr>
              <a:t>”</a:t>
            </a:r>
            <a:endParaRPr lang="nl-NL" sz="10000" dirty="0">
              <a:solidFill>
                <a:schemeClr val="accent1">
                  <a:lumMod val="60000"/>
                  <a:lumOff val="40000"/>
                </a:schemeClr>
              </a:solidFill>
              <a:latin typeface="Gill Sans Ultra Bold" panose="020B0A02020104020203" pitchFamily="34" charset="77"/>
            </a:endParaRPr>
          </a:p>
        </p:txBody>
      </p:sp>
      <p:sp>
        <p:nvSpPr>
          <p:cNvPr id="7" name="Tijdelijke aanduiding voor tekst 6">
            <a:extLst>
              <a:ext uri="{FF2B5EF4-FFF2-40B4-BE49-F238E27FC236}">
                <a16:creationId xmlns:a16="http://schemas.microsoft.com/office/drawing/2014/main" id="{C9BCBCE6-550C-C9CD-4CC8-43B843BAEFBF}"/>
              </a:ext>
            </a:extLst>
          </p:cNvPr>
          <p:cNvSpPr>
            <a:spLocks noGrp="1"/>
          </p:cNvSpPr>
          <p:nvPr>
            <p:ph type="body" idx="1"/>
          </p:nvPr>
        </p:nvSpPr>
        <p:spPr/>
        <p:txBody>
          <a:bodyPr rtlCol="0">
            <a:noAutofit/>
          </a:bodyPr>
          <a:lstStyle>
            <a:defPPr>
              <a:defRPr lang="nl-NL"/>
            </a:defPPr>
          </a:lstStyle>
          <a:p>
            <a:pPr rtl="0"/>
            <a:r>
              <a:rPr lang="nl-NL" sz="2400" dirty="0">
                <a:solidFill>
                  <a:schemeClr val="accent4">
                    <a:lumMod val="75000"/>
                  </a:schemeClr>
                </a:solidFill>
                <a:latin typeface="Gill Sans" panose="020B0502020104020203" pitchFamily="34" charset="-79"/>
                <a:cs typeface="Gill Sans" panose="020B0502020104020203" pitchFamily="34" charset="-79"/>
              </a:rPr>
              <a:t>- </a:t>
            </a:r>
            <a:r>
              <a:rPr lang="nl-NL" sz="2400" dirty="0" err="1">
                <a:solidFill>
                  <a:schemeClr val="accent4">
                    <a:lumMod val="75000"/>
                  </a:schemeClr>
                </a:solidFill>
                <a:latin typeface="Gill Sans" panose="020B0502020104020203" pitchFamily="34" charset="-79"/>
                <a:cs typeface="Gill Sans" panose="020B0502020104020203" pitchFamily="34" charset="-79"/>
              </a:rPr>
              <a:t>bryson</a:t>
            </a:r>
            <a:r>
              <a:rPr lang="nl-NL" sz="2400" dirty="0">
                <a:solidFill>
                  <a:schemeClr val="accent4">
                    <a:lumMod val="75000"/>
                  </a:schemeClr>
                </a:solidFill>
                <a:latin typeface="Gill Sans" panose="020B0502020104020203" pitchFamily="34" charset="-79"/>
                <a:cs typeface="Gill Sans" panose="020B0502020104020203" pitchFamily="34" charset="-79"/>
              </a:rPr>
              <a:t>, p143</a:t>
            </a:r>
          </a:p>
        </p:txBody>
      </p:sp>
    </p:spTree>
    <p:extLst>
      <p:ext uri="{BB962C8B-B14F-4D97-AF65-F5344CB8AC3E}">
        <p14:creationId xmlns:p14="http://schemas.microsoft.com/office/powerpoint/2010/main" val="70627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lassieke boekpresentatie (16:9)">
  <a:themeElements>
    <a:clrScheme name="Custom 71">
      <a:dk1>
        <a:srgbClr val="000000"/>
      </a:dk1>
      <a:lt1>
        <a:srgbClr val="FFFFFF"/>
      </a:lt1>
      <a:dk2>
        <a:srgbClr val="693A20"/>
      </a:dk2>
      <a:lt2>
        <a:srgbClr val="E7E4E6"/>
      </a:lt2>
      <a:accent1>
        <a:srgbClr val="512823"/>
      </a:accent1>
      <a:accent2>
        <a:srgbClr val="B98D34"/>
      </a:accent2>
      <a:accent3>
        <a:srgbClr val="610606"/>
      </a:accent3>
      <a:accent4>
        <a:srgbClr val="FFEDB9"/>
      </a:accent4>
      <a:accent5>
        <a:srgbClr val="787A41"/>
      </a:accent5>
      <a:accent6>
        <a:srgbClr val="B95E14"/>
      </a:accent6>
      <a:hlink>
        <a:srgbClr val="2B3742"/>
      </a:hlink>
      <a:folHlink>
        <a:srgbClr val="C1A56D"/>
      </a:folHlink>
    </a:clrScheme>
    <a:fontScheme name="Custom 89">
      <a:majorFont>
        <a:latin typeface="Book Antiqua"/>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70360115_TF02801059_Win32" id="{55526E8A-E8FB-4D9B-AB9B-598240C63C7B}" vid="{91532EA5-A858-4DF9-9EFB-7A73E0E7DDE9}"/>
    </a:ext>
  </a:extLst>
</a:theme>
</file>

<file path=ppt/theme/theme2.xml><?xml version="1.0" encoding="utf-8"?>
<a:theme xmlns:a="http://schemas.openxmlformats.org/drawingml/2006/main" name="Office-thema">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hema">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8458A3-99B8-4914-89E6-B86ADB0D7DF6}">
  <ds:schemaRefs>
    <ds:schemaRef ds:uri="http://schemas.microsoft.com/sharepoint/v3/contenttype/forms"/>
  </ds:schemaRefs>
</ds:datastoreItem>
</file>

<file path=customXml/itemProps2.xml><?xml version="1.0" encoding="utf-8"?>
<ds:datastoreItem xmlns:ds="http://schemas.openxmlformats.org/officeDocument/2006/customXml" ds:itemID="{966EAEDD-6865-458C-AB5E-1E0979B7BC4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9ACF9E2-7979-495A-9F5F-33F2C85007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Klassieke boekpresentatie voor het onderwijs (breedbeeld)</Template>
  <TotalTime>306</TotalTime>
  <Words>1673</Words>
  <Application>Microsoft Office PowerPoint</Application>
  <PresentationFormat>Aangepast</PresentationFormat>
  <Paragraphs>211</Paragraphs>
  <Slides>25</Slides>
  <Notes>25</Notes>
  <HiddenSlides>0</HiddenSlides>
  <MMClips>0</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25</vt:i4>
      </vt:variant>
    </vt:vector>
  </HeadingPairs>
  <TitlesOfParts>
    <vt:vector size="38" baseType="lpstr">
      <vt:lpstr>Arial</vt:lpstr>
      <vt:lpstr>Book Antiqua</vt:lpstr>
      <vt:lpstr>Calibri</vt:lpstr>
      <vt:lpstr>Constantia</vt:lpstr>
      <vt:lpstr>Courier New</vt:lpstr>
      <vt:lpstr>Gill Sans</vt:lpstr>
      <vt:lpstr>Gill Sans MT</vt:lpstr>
      <vt:lpstr>Gill Sans MT (Hoofdtekst)</vt:lpstr>
      <vt:lpstr>Gill Sans Ultra Bold</vt:lpstr>
      <vt:lpstr>Symbol</vt:lpstr>
      <vt:lpstr>Times New Roman</vt:lpstr>
      <vt:lpstr>Wingdings</vt:lpstr>
      <vt:lpstr>Klassieke boekpresentatie (16:9)</vt:lpstr>
      <vt:lpstr>MOTHER TONGUE</vt:lpstr>
      <vt:lpstr>1. Vocabulary</vt:lpstr>
      <vt:lpstr>vocabulary</vt:lpstr>
      <vt:lpstr>vocabulary</vt:lpstr>
      <vt:lpstr>2. Problems in dictionaries</vt:lpstr>
      <vt:lpstr>Problems in dictionaries </vt:lpstr>
      <vt:lpstr>3. The nuances of English</vt:lpstr>
      <vt:lpstr>The nuances of english</vt:lpstr>
      <vt:lpstr>“on the strength of dictionary definitions alone a foreign visitor to your home could be excused for telling you that you have an abnormal child, that your wife’s cooking is exceedingly odorous, and that your speech at a recent sales conference was laughable, and intend nothing but the warmest praise.” </vt:lpstr>
      <vt:lpstr>4. The invention of new words</vt:lpstr>
      <vt:lpstr>The invention of new words</vt:lpstr>
      <vt:lpstr>PowerPoint-presentatie</vt:lpstr>
      <vt:lpstr>6. Johnson’s dictionary (1709-1784)</vt:lpstr>
      <vt:lpstr>Johnson’s dictionary</vt:lpstr>
      <vt:lpstr>Johnson’s dictionary</vt:lpstr>
      <vt:lpstr>Johnson’s dictionary</vt:lpstr>
      <vt:lpstr>7. Webster’s dictionary (1758-1843)</vt:lpstr>
      <vt:lpstr>webster’s dictionary</vt:lpstr>
      <vt:lpstr>webster’s dictionary</vt:lpstr>
      <vt:lpstr>webster’s dictionary</vt:lpstr>
      <vt:lpstr>8. Oxford English Dictionary</vt:lpstr>
      <vt:lpstr>Oxford english dictionary</vt:lpstr>
      <vt:lpstr>Oxford English dictionary</vt:lpstr>
      <vt:lpstr>Oxford english dictionary</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MOTHER TONGUE</dc:title>
  <dc:creator>Lotte Terrones</dc:creator>
  <cp:lastModifiedBy>Lotte Terrones</cp:lastModifiedBy>
  <cp:revision>47</cp:revision>
  <dcterms:created xsi:type="dcterms:W3CDTF">2023-05-08T19:02:41Z</dcterms:created>
  <dcterms:modified xsi:type="dcterms:W3CDTF">2023-05-12T12:07:27Z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